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3" r:id="rId3"/>
    <p:sldId id="280" r:id="rId4"/>
    <p:sldId id="292" r:id="rId5"/>
    <p:sldId id="281" r:id="rId6"/>
    <p:sldId id="282" r:id="rId7"/>
    <p:sldId id="283" r:id="rId8"/>
    <p:sldId id="291" r:id="rId9"/>
    <p:sldId id="284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358A-23AB-4EEA-A7D5-FE508BEB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2C133-5E9D-4466-A60E-8AE8FC077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10D42-1919-42C9-80BC-FD810E59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40E4D-A0AB-44DB-8876-2CC099D4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99934-43CB-4269-B266-0A0B1E1F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28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9D23-AC00-4C0D-A11D-1F236263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CA8C3-2EC7-43F9-A652-A9F31050D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DB06C-88D2-4CEB-A6C3-DC0E24B8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1191A-CC38-4AEB-B61D-00E71D1F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01261-BECF-4FC6-BBC7-6D8A6032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1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D7D212-66DF-4632-8207-FA83BEBF4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C214E-7E3A-4651-BBA5-815C449FC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C4442-DE5B-4A34-ADD9-EB7C2E3B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E7AA2-C5A4-4DFA-83E7-8EDC8C60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7D658-D924-46C5-BD7F-69CB9872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24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BBE4-16E4-41BD-9A58-8331E9F8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C5859-32CC-4BCC-92BF-07366D311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9C4D9-580A-4B17-B099-6FA09021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AE48C-BF6A-4764-94C3-782877EC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ADA68-7CF0-4BF7-A0A1-48F570A4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08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5515-4D69-4636-A524-2FFCE6BC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F0AC-B2C4-4B38-B468-F32A5F026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49038-D57C-4605-B2D8-B746F418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E29B2-9747-40D5-AA3A-58744D77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0B686-4809-43E5-82D2-04C87CAC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19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5292-FF3D-462A-B68D-8FA41105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3BD53-3EDA-42AE-BBF5-FEC7DF8AA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0ECF2-4EF6-462A-9387-32876C4B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A5B78-9D0E-4AF1-8F9D-78699670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11AF7-08AB-4144-9BB9-CF7144E9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98B4C-8C3D-4791-B58C-ABA9633D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074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A2C6-71C2-4E1B-99E7-322C4299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0E401-0693-4FC6-B390-87A46FFA3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284EE-6D05-48C1-AAA0-FA34C362E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D3A26-D058-4234-9F5A-D40704F4F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78B9A-1D8D-448E-B48C-988422488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D5F797-BB3F-4286-9107-0570DCF3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13626-C471-421E-ADDE-D264EBB1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190FA6-2BAA-406E-A51B-3B96292E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1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9C29-4C73-4424-8A98-419E58C9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FFC52-C05E-4F04-A5BD-93B66FC6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6EED0-E4FD-44FF-A88A-8DAD7CFB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A80E7-DEE9-4483-8252-05D2A758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73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6F0E52-E2B2-4747-83A3-CE36EE79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08A97-911C-47FB-A099-65613FA0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006E3-DF57-4960-B48E-059FAD5A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665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8D9A-2D90-44F5-955F-D0F3681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7BE8B-99B1-4428-BCBA-73D3786B4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7E766-6E84-4665-B8CF-142B9A03E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4245B-384C-465F-8D8C-2CC68F95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BB607-408A-4EC9-8859-0B8AD2FC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EB1DA-1ED3-432E-8936-9C93A50D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11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4688-EDD4-4114-A9E7-F950D011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F4363E-ADB5-433E-B991-E52D8DB62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8C472-E833-4A18-9EAA-721751281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983FE-A773-442F-B968-FC4E145D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FB140-0574-4438-A856-9DD3BA50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E3264-F558-4971-9B5A-947B0C37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018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BB101-7E2D-4DD6-8783-7287A659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7E027-F3B5-478C-B7FD-C4E283404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5B1-52D1-4C5C-B734-E51B0E4C5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B6D1-3CF0-42CD-B4EB-D47F8ACDA6B6}" type="datetimeFigureOut">
              <a:rPr lang="en-AU" smtClean="0"/>
              <a:t>23/04/2018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405BD-EC58-4AF2-A2C7-922CEBA34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45F49-4196-4E76-8A23-80DDC5780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6CCE-1D26-4858-95C9-F957BD1BA5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92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omo.ca/image/l3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omo.ca/image/l3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omo.ca/image/l3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FFFD-B939-40B8-AF0F-1AB268FF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E343E-FB89-424A-824E-AD3E10219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182763-5CA2-4B42-9FA5-0D1B29FC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12209703" cy="68580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0A98CC-77F7-42B2-9694-633CDACF10FF}"/>
              </a:ext>
            </a:extLst>
          </p:cNvPr>
          <p:cNvSpPr txBox="1"/>
          <p:nvPr/>
        </p:nvSpPr>
        <p:spPr>
          <a:xfrm>
            <a:off x="0" y="265043"/>
            <a:ext cx="1207273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rgbClr val="FFFF00"/>
                </a:solidFill>
              </a:rPr>
              <a:t>Zodiac Star Template in The Last Supper by Leonardo Da Vinci: A Comparison between Star Shapes and Figure Postures</a:t>
            </a:r>
            <a:endParaRPr lang="en-AU" sz="2400" b="1" dirty="0">
              <a:solidFill>
                <a:srgbClr val="FFFF00"/>
              </a:solidFill>
            </a:endParaRPr>
          </a:p>
          <a:p>
            <a:pPr algn="ctr"/>
            <a:r>
              <a:rPr lang="en-AU" sz="2400" b="1" dirty="0">
                <a:solidFill>
                  <a:srgbClr val="FFFF00"/>
                </a:solidFill>
              </a:rPr>
              <a:t>© Robert Tulip</a:t>
            </a:r>
          </a:p>
        </p:txBody>
      </p:sp>
    </p:spTree>
    <p:extLst>
      <p:ext uri="{BB962C8B-B14F-4D97-AF65-F5344CB8AC3E}">
        <p14:creationId xmlns:p14="http://schemas.microsoft.com/office/powerpoint/2010/main" val="28495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B20ABF-B3A4-4BA3-811A-56D076F76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17" y="592270"/>
            <a:ext cx="7328565" cy="5981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E868D9-5485-45E2-905F-FFC5BCDF1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938" y="3622096"/>
            <a:ext cx="7204060" cy="33064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8279F2-797F-41FC-B647-374BBBBFFCFA}"/>
              </a:ext>
            </a:extLst>
          </p:cNvPr>
          <p:cNvSpPr/>
          <p:nvPr/>
        </p:nvSpPr>
        <p:spPr>
          <a:xfrm>
            <a:off x="6716996" y="435639"/>
            <a:ext cx="2745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James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Aquarius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00747-764C-4DB9-98F9-EFF12D386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2" y="70513"/>
            <a:ext cx="2728912" cy="474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8EEB5-61AA-4EFD-897D-E66A29362CC9}"/>
              </a:ext>
            </a:extLst>
          </p:cNvPr>
          <p:cNvSpPr txBox="1"/>
          <p:nvPr/>
        </p:nvSpPr>
        <p:spPr>
          <a:xfrm>
            <a:off x="10667998" y="6535145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© Robert Tulip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9D134D-B108-42D6-A19C-75D0608813A3}"/>
              </a:ext>
            </a:extLst>
          </p:cNvPr>
          <p:cNvGrpSpPr/>
          <p:nvPr/>
        </p:nvGrpSpPr>
        <p:grpSpPr>
          <a:xfrm>
            <a:off x="3890963" y="3786610"/>
            <a:ext cx="6596181" cy="2685944"/>
            <a:chOff x="3890963" y="3786610"/>
            <a:chExt cx="6596181" cy="268594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C28E28-036D-442A-B694-3CB5DAE9150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935695"/>
              <a:ext cx="806570" cy="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F0CC9C6-372C-4E17-872A-694117FA396D}"/>
                </a:ext>
              </a:extLst>
            </p:cNvPr>
            <p:cNvCxnSpPr>
              <a:cxnSpLocks/>
            </p:cNvCxnSpPr>
            <p:nvPr/>
          </p:nvCxnSpPr>
          <p:spPr>
            <a:xfrm>
              <a:off x="6937504" y="3935695"/>
              <a:ext cx="1536388" cy="69275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261E28-5BC4-44F3-8936-61F67944C2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73892" y="4628445"/>
              <a:ext cx="988161" cy="75273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6D10A6-BBB6-4267-A92B-7B6B1DCE6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2052" y="5215767"/>
              <a:ext cx="1025092" cy="165407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EE5DE9D-3A90-4080-8881-7A3CBC90E1E7}"/>
                </a:ext>
              </a:extLst>
            </p:cNvPr>
            <p:cNvCxnSpPr>
              <a:cxnSpLocks/>
            </p:cNvCxnSpPr>
            <p:nvPr/>
          </p:nvCxnSpPr>
          <p:spPr>
            <a:xfrm>
              <a:off x="6024563" y="3935695"/>
              <a:ext cx="280987" cy="174343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162D667-FF5D-4EAE-AE8E-E215B841B7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4814" y="3935694"/>
              <a:ext cx="267687" cy="50519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5161806-F2A5-4053-900C-52B683E6F5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4563" y="3786610"/>
              <a:ext cx="108337" cy="149084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A4CFC99-2AB1-4A7F-BF00-20F731E6D2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2048" y="3960953"/>
              <a:ext cx="369429" cy="925372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B9B3DBD-1808-4CD2-9C95-B3E44E48DF91}"/>
                </a:ext>
              </a:extLst>
            </p:cNvPr>
            <p:cNvCxnSpPr>
              <a:cxnSpLocks/>
            </p:cNvCxnSpPr>
            <p:nvPr/>
          </p:nvCxnSpPr>
          <p:spPr>
            <a:xfrm>
              <a:off x="5132860" y="4886325"/>
              <a:ext cx="1417202" cy="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37C37C5-25B7-406D-817D-0D7CAAD8D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1979" y="4886325"/>
              <a:ext cx="990881" cy="19050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17D95B-F967-4F36-8A96-85FF4D8E75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963" y="5100059"/>
              <a:ext cx="251015" cy="1240995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5234551-B5DE-412E-A8D8-25CFDB19CB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56320" y="6400387"/>
              <a:ext cx="436230" cy="72167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1063FEE-C172-4548-9F51-3A4AA36FD9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7007" y="5595938"/>
              <a:ext cx="227331" cy="276224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E096D72-7B54-4E37-9AAF-E15136255D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5341" y="5872162"/>
              <a:ext cx="591666" cy="588169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09EB8D0-0170-4236-A461-83EC1BCCC299}"/>
              </a:ext>
            </a:extLst>
          </p:cNvPr>
          <p:cNvGrpSpPr/>
          <p:nvPr/>
        </p:nvGrpSpPr>
        <p:grpSpPr>
          <a:xfrm>
            <a:off x="1132976" y="1027546"/>
            <a:ext cx="7328565" cy="5432174"/>
            <a:chOff x="1132976" y="1027546"/>
            <a:chExt cx="8122724" cy="54321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733C7A6-35BD-4C80-B431-14D20E016933}"/>
                </a:ext>
              </a:extLst>
            </p:cNvPr>
            <p:cNvGrpSpPr/>
            <p:nvPr/>
          </p:nvGrpSpPr>
          <p:grpSpPr>
            <a:xfrm rot="20950213">
              <a:off x="1132976" y="1027546"/>
              <a:ext cx="8122724" cy="4837059"/>
              <a:chOff x="3890963" y="3786610"/>
              <a:chExt cx="6596181" cy="2673721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EF6C5E7-8105-4D7F-9B8C-8F22026A1C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3935695"/>
                <a:ext cx="806570" cy="0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D8BAAD4-4B48-4D7F-85F7-28E373391C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7504" y="3935695"/>
                <a:ext cx="1536388" cy="692750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CA03475-9779-4276-9A2C-18797E5F31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73892" y="4628445"/>
                <a:ext cx="988161" cy="752730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B2F78A7-023A-44D1-91F2-9C7073135B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62052" y="5215767"/>
                <a:ext cx="1025092" cy="165407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A5E256A-4E6D-44EB-A320-234F538145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4563" y="3935695"/>
                <a:ext cx="280987" cy="174343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DD7B509-697D-41F8-88DC-12EECF3B0A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4814" y="3935694"/>
                <a:ext cx="267687" cy="50519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4FFCCE9-BF8D-431E-8497-EFBCD8A3B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24563" y="3786610"/>
                <a:ext cx="108337" cy="149084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57BE684-5749-470E-9454-44FCD02ED3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32048" y="3960953"/>
                <a:ext cx="369429" cy="925372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D494036-162F-4BEE-9C7D-A75286A81E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2860" y="4886325"/>
                <a:ext cx="1417202" cy="0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FFDB2D0-5B64-4EA2-AE90-921AE48C7B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41979" y="4886325"/>
                <a:ext cx="990881" cy="190500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92A8F51-3C4B-45E5-B1C4-DB59D2C369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90963" y="5100059"/>
                <a:ext cx="251015" cy="1240995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2D64F5A-B03A-42CE-8E3F-D97EA617BB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67007" y="5595938"/>
                <a:ext cx="227331" cy="276224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D1A150C-5633-4B78-9836-DF8E95D148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5341" y="5872162"/>
                <a:ext cx="591666" cy="588169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A8C48B9-0E22-4D9B-816C-0F3FE1F535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21262" y="6341054"/>
              <a:ext cx="614328" cy="118666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7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68286E-D398-492C-9C67-FDCE5FC1C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83" y="0"/>
            <a:ext cx="5806567" cy="6887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58DF2-5D93-47F1-BE11-BC9B3CD61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2" y="70513"/>
            <a:ext cx="2728912" cy="474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720D45-AA45-4018-9190-97E7B3075480}"/>
              </a:ext>
            </a:extLst>
          </p:cNvPr>
          <p:cNvSpPr/>
          <p:nvPr/>
        </p:nvSpPr>
        <p:spPr>
          <a:xfrm>
            <a:off x="4562658" y="434717"/>
            <a:ext cx="31236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Bartholomew</a:t>
            </a:r>
            <a:r>
              <a:rPr lang="en-AU" b="1" dirty="0">
                <a:solidFill>
                  <a:schemeClr val="bg1"/>
                </a:solidFill>
              </a:rPr>
              <a:t>  </a:t>
            </a:r>
            <a:r>
              <a:rPr lang="en-AU" sz="4000" b="1" dirty="0">
                <a:solidFill>
                  <a:schemeClr val="bg1"/>
                </a:solidFill>
              </a:rPr>
              <a:t>Pisces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60C239-42CB-498A-9176-C18A5F4A4452}"/>
              </a:ext>
            </a:extLst>
          </p:cNvPr>
          <p:cNvGrpSpPr/>
          <p:nvPr/>
        </p:nvGrpSpPr>
        <p:grpSpPr>
          <a:xfrm>
            <a:off x="5588903" y="681037"/>
            <a:ext cx="6193594" cy="7413234"/>
            <a:chOff x="4813385" y="410492"/>
            <a:chExt cx="6632168" cy="76595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BEB7A9-949B-48D2-AB01-A896E7B46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816768">
              <a:off x="4918017" y="1542509"/>
              <a:ext cx="7549104" cy="5505969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B9A8D3C-BF93-42F3-8F3B-FE94107BB70E}"/>
                </a:ext>
              </a:extLst>
            </p:cNvPr>
            <p:cNvGrpSpPr/>
            <p:nvPr/>
          </p:nvGrpSpPr>
          <p:grpSpPr>
            <a:xfrm rot="20949076">
              <a:off x="4813385" y="410492"/>
              <a:ext cx="6475519" cy="5468094"/>
              <a:chOff x="7153678" y="746591"/>
              <a:chExt cx="5037646" cy="440870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10A7EB7-FAA5-4830-A15B-058517500C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00015" y="4421217"/>
                <a:ext cx="60374" cy="307160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911F25B-85E6-479B-8967-81A0E74B9E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49022" y="4272715"/>
                <a:ext cx="372655" cy="377723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F69E047-76BE-4D8F-9A30-D913450574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34621" y="2671096"/>
                <a:ext cx="1258019" cy="1582312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EF8D1D3-DF7A-4A10-8E22-D349861AEA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92640" y="1463040"/>
                <a:ext cx="464234" cy="1153854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767C6C0-67FA-42AF-BCF5-5FA5D59A85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66587" y="3779658"/>
                <a:ext cx="124737" cy="350129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58931C8-0DDA-4C84-B1E5-8269247DC26F}"/>
                  </a:ext>
                </a:extLst>
              </p:cNvPr>
              <p:cNvCxnSpPr>
                <a:cxnSpLocks/>
              </p:cNvCxnSpPr>
              <p:nvPr/>
            </p:nvCxnSpPr>
            <p:spPr>
              <a:xfrm rot="650924" flipH="1">
                <a:off x="7223908" y="4404188"/>
                <a:ext cx="324738" cy="415556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E7B98E4-7D2B-4324-BD94-0732C7429E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7905" y="4696512"/>
                <a:ext cx="167600" cy="411027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02F7BBD-F3AA-4D20-B497-761B4AAF2F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6565" y="4370841"/>
                <a:ext cx="243935" cy="50376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8EF7627-1F80-42DA-86AD-C0C595411EF6}"/>
                  </a:ext>
                </a:extLst>
              </p:cNvPr>
              <p:cNvCxnSpPr>
                <a:cxnSpLocks/>
              </p:cNvCxnSpPr>
              <p:nvPr/>
            </p:nvCxnSpPr>
            <p:spPr>
              <a:xfrm rot="650924" flipH="1" flipV="1">
                <a:off x="7153678" y="4812248"/>
                <a:ext cx="162370" cy="343052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7A66F10-4EBD-4DE4-A51F-32EA00516B57}"/>
                  </a:ext>
                </a:extLst>
              </p:cNvPr>
              <p:cNvCxnSpPr>
                <a:cxnSpLocks/>
              </p:cNvCxnSpPr>
              <p:nvPr/>
            </p:nvCxnSpPr>
            <p:spPr>
              <a:xfrm rot="650924">
                <a:off x="11728056" y="3739305"/>
                <a:ext cx="323371" cy="0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BBD98C2-0DAB-405B-B4C5-6D20536E6145}"/>
                  </a:ext>
                </a:extLst>
              </p:cNvPr>
              <p:cNvCxnSpPr>
                <a:cxnSpLocks/>
              </p:cNvCxnSpPr>
              <p:nvPr/>
            </p:nvCxnSpPr>
            <p:spPr>
              <a:xfrm rot="650924">
                <a:off x="11279248" y="3536206"/>
                <a:ext cx="445978" cy="148229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90AED34-E2F0-4576-A56D-5F1AD411ACF3}"/>
                  </a:ext>
                </a:extLst>
              </p:cNvPr>
              <p:cNvCxnSpPr>
                <a:cxnSpLocks/>
              </p:cNvCxnSpPr>
              <p:nvPr/>
            </p:nvCxnSpPr>
            <p:spPr>
              <a:xfrm rot="650924" flipH="1" flipV="1">
                <a:off x="10931810" y="2576795"/>
                <a:ext cx="448924" cy="881329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057B875-ED9C-42D3-889F-9E44D42A8E04}"/>
                  </a:ext>
                </a:extLst>
              </p:cNvPr>
              <p:cNvCxnSpPr>
                <a:cxnSpLocks/>
              </p:cNvCxnSpPr>
              <p:nvPr/>
            </p:nvCxnSpPr>
            <p:spPr>
              <a:xfrm rot="650924" flipH="1" flipV="1">
                <a:off x="10458378" y="1458789"/>
                <a:ext cx="651938" cy="1026775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50B3614-363C-4362-ADED-2E57A9E559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01334" y="746591"/>
                <a:ext cx="256105" cy="657788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DF72297-CC57-4357-8FC6-782CAEFF5D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56874" y="746591"/>
                <a:ext cx="137979" cy="714558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312783F-060C-4B33-B0C2-CC69F07F7246}"/>
              </a:ext>
            </a:extLst>
          </p:cNvPr>
          <p:cNvGrpSpPr/>
          <p:nvPr/>
        </p:nvGrpSpPr>
        <p:grpSpPr>
          <a:xfrm rot="20590981">
            <a:off x="124057" y="1280486"/>
            <a:ext cx="4446458" cy="5146548"/>
            <a:chOff x="7153678" y="746591"/>
            <a:chExt cx="5037646" cy="440870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8C265E0-EA1A-4A09-9531-336CCC0DBB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00015" y="4421217"/>
              <a:ext cx="60374" cy="30716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DC2B7-8F5D-4484-B72A-0E14CBEF95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9022" y="4272715"/>
              <a:ext cx="372655" cy="377723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297924-A903-4E46-8CAF-D89B85D5A8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4621" y="2671096"/>
              <a:ext cx="1258019" cy="1582312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CEE5FA5-A122-4DD3-A607-004F61D4B2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92640" y="1463040"/>
              <a:ext cx="464234" cy="1153854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6B7CBC3-7EB4-4C19-9475-47849C2291A2}"/>
                </a:ext>
              </a:extLst>
            </p:cNvPr>
            <p:cNvCxnSpPr>
              <a:cxnSpLocks/>
            </p:cNvCxnSpPr>
            <p:nvPr/>
          </p:nvCxnSpPr>
          <p:spPr>
            <a:xfrm>
              <a:off x="12066587" y="3779658"/>
              <a:ext cx="124737" cy="350129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079684F-E762-4881-B59B-0CC42FE13501}"/>
                </a:ext>
              </a:extLst>
            </p:cNvPr>
            <p:cNvCxnSpPr>
              <a:cxnSpLocks/>
            </p:cNvCxnSpPr>
            <p:nvPr/>
          </p:nvCxnSpPr>
          <p:spPr>
            <a:xfrm rot="650924" flipH="1">
              <a:off x="7223908" y="4404188"/>
              <a:ext cx="324738" cy="415556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079679-0A97-4ABD-B95C-E83A57C76B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7905" y="4696512"/>
              <a:ext cx="167600" cy="411027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A035F5C-A285-4DB3-804B-69D9390C83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6565" y="4370841"/>
              <a:ext cx="243935" cy="50376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A7309AE-587C-4414-8D30-50857FD95225}"/>
                </a:ext>
              </a:extLst>
            </p:cNvPr>
            <p:cNvCxnSpPr>
              <a:cxnSpLocks/>
            </p:cNvCxnSpPr>
            <p:nvPr/>
          </p:nvCxnSpPr>
          <p:spPr>
            <a:xfrm rot="650924" flipH="1" flipV="1">
              <a:off x="7153678" y="4812248"/>
              <a:ext cx="162370" cy="343052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68443F1-0273-4D03-A6F1-B4D07C31513B}"/>
                </a:ext>
              </a:extLst>
            </p:cNvPr>
            <p:cNvCxnSpPr>
              <a:cxnSpLocks/>
            </p:cNvCxnSpPr>
            <p:nvPr/>
          </p:nvCxnSpPr>
          <p:spPr>
            <a:xfrm rot="650924">
              <a:off x="11728056" y="3739305"/>
              <a:ext cx="323371" cy="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7792E92-6920-4CA9-A5B3-AA423DF575A7}"/>
                </a:ext>
              </a:extLst>
            </p:cNvPr>
            <p:cNvCxnSpPr>
              <a:cxnSpLocks/>
            </p:cNvCxnSpPr>
            <p:nvPr/>
          </p:nvCxnSpPr>
          <p:spPr>
            <a:xfrm rot="650924">
              <a:off x="11279248" y="3536206"/>
              <a:ext cx="445978" cy="148229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72AA471-145B-45DF-8B6B-393D68D46DBC}"/>
                </a:ext>
              </a:extLst>
            </p:cNvPr>
            <p:cNvCxnSpPr>
              <a:cxnSpLocks/>
            </p:cNvCxnSpPr>
            <p:nvPr/>
          </p:nvCxnSpPr>
          <p:spPr>
            <a:xfrm rot="650924" flipH="1" flipV="1">
              <a:off x="10931810" y="2576795"/>
              <a:ext cx="448924" cy="881329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BBB3415-9AFE-47B2-B8B2-6E729C970336}"/>
                </a:ext>
              </a:extLst>
            </p:cNvPr>
            <p:cNvCxnSpPr>
              <a:cxnSpLocks/>
            </p:cNvCxnSpPr>
            <p:nvPr/>
          </p:nvCxnSpPr>
          <p:spPr>
            <a:xfrm rot="650924" flipH="1" flipV="1">
              <a:off x="10458378" y="1458789"/>
              <a:ext cx="651938" cy="1026775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B4702B5-D250-47B1-9CE9-BC271A0E18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01334" y="746591"/>
              <a:ext cx="256105" cy="65778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226483E-C0E8-4D4B-8A73-96F9C72134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6874" y="746591"/>
              <a:ext cx="137979" cy="71455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622F19-DD95-4082-B5C6-7A2A3CD88711}"/>
              </a:ext>
            </a:extLst>
          </p:cNvPr>
          <p:cNvSpPr txBox="1"/>
          <p:nvPr/>
        </p:nvSpPr>
        <p:spPr>
          <a:xfrm>
            <a:off x="10667998" y="6535145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© Robert Tulip</a:t>
            </a:r>
          </a:p>
        </p:txBody>
      </p:sp>
    </p:spTree>
    <p:extLst>
      <p:ext uri="{BB962C8B-B14F-4D97-AF65-F5344CB8AC3E}">
        <p14:creationId xmlns:p14="http://schemas.microsoft.com/office/powerpoint/2010/main" val="27181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9F4D4-A021-47D8-B3A2-3AD46848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55626-5D38-4FDD-93FA-A7D5E2DB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F99DA-2B77-494E-9D1B-7F7D65074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DC17D2-0B64-45F0-A71E-CDE5AD26EE21}"/>
              </a:ext>
            </a:extLst>
          </p:cNvPr>
          <p:cNvSpPr/>
          <p:nvPr/>
        </p:nvSpPr>
        <p:spPr>
          <a:xfrm>
            <a:off x="3720702" y="230188"/>
            <a:ext cx="4750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FFFF00"/>
                </a:solidFill>
              </a:rPr>
              <a:t>Jesus Christ – Age of Pisces</a:t>
            </a:r>
            <a:endParaRPr lang="en-AU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848CE-1B3A-49D0-890F-457035337FE2}"/>
              </a:ext>
            </a:extLst>
          </p:cNvPr>
          <p:cNvSpPr/>
          <p:nvPr/>
        </p:nvSpPr>
        <p:spPr>
          <a:xfrm>
            <a:off x="838200" y="6554463"/>
            <a:ext cx="481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3"/>
              </a:rPr>
              <a:t>Image Source: https://www.zoomo.ca/image/l3T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61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BDA3100-B073-433E-9FA0-0ABD7F45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" y="905358"/>
            <a:ext cx="7275213" cy="5515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8BD52C-8B05-48BD-ACC0-3C4AB101A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512" y="3238500"/>
            <a:ext cx="180975" cy="381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A7518B-9D05-494F-8D34-D0130E37C090}"/>
              </a:ext>
            </a:extLst>
          </p:cNvPr>
          <p:cNvSpPr/>
          <p:nvPr/>
        </p:nvSpPr>
        <p:spPr>
          <a:xfrm>
            <a:off x="2663687" y="4551042"/>
            <a:ext cx="28762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Jesus Christ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Pisces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0653ED-4766-4DCC-A7A1-AD3AE0FAF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2" y="70513"/>
            <a:ext cx="2728912" cy="474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B9DAF8-5006-4561-89FC-6085F701998B}"/>
              </a:ext>
            </a:extLst>
          </p:cNvPr>
          <p:cNvSpPr txBox="1"/>
          <p:nvPr/>
        </p:nvSpPr>
        <p:spPr>
          <a:xfrm>
            <a:off x="10667998" y="6535145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© Robert Tulip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B8404E-E6C6-4EDD-BB57-71A98A32AF8F}"/>
              </a:ext>
            </a:extLst>
          </p:cNvPr>
          <p:cNvGrpSpPr/>
          <p:nvPr/>
        </p:nvGrpSpPr>
        <p:grpSpPr>
          <a:xfrm flipH="1">
            <a:off x="7218530" y="487703"/>
            <a:ext cx="4224094" cy="6047442"/>
            <a:chOff x="6666702" y="516118"/>
            <a:chExt cx="4683375" cy="60474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09BE0E-31E9-4828-97F4-08D19D3E1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4155278" flipH="1">
              <a:off x="5815383" y="1699633"/>
              <a:ext cx="5963305" cy="3764550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064CD1A-5E66-4848-93F6-EBB9366894DB}"/>
                </a:ext>
              </a:extLst>
            </p:cNvPr>
            <p:cNvGrpSpPr/>
            <p:nvPr/>
          </p:nvGrpSpPr>
          <p:grpSpPr>
            <a:xfrm flipH="1">
              <a:off x="6666702" y="516118"/>
              <a:ext cx="4683375" cy="4526072"/>
              <a:chOff x="7347062" y="746591"/>
              <a:chExt cx="4597020" cy="4526072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ADE8E51-4F89-4B29-92C1-0391DF968F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00015" y="4421217"/>
                <a:ext cx="60374" cy="307160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B8D73A1-DD2C-4CEF-8A21-42EF7B46AD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49022" y="4272715"/>
                <a:ext cx="372655" cy="377723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CA18BB5-3C59-4FCA-910F-E203095193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34621" y="2671096"/>
                <a:ext cx="1258019" cy="1582312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7EE0314-2CDB-4D4F-9F28-9A8654D886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92640" y="1463040"/>
                <a:ext cx="464234" cy="1153854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9F72597-3C71-4D25-B421-B574773B1D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19345" y="3462252"/>
                <a:ext cx="124737" cy="350129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D76B115-C07B-4D13-A9F3-FC91EE259B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47062" y="4439574"/>
                <a:ext cx="236415" cy="369217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AF71FA4-37A7-4CCC-B30E-BD609BAFA3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7905" y="4696512"/>
                <a:ext cx="167600" cy="411027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003E389-6487-41FE-8C28-9C7AF515C4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6565" y="4370841"/>
                <a:ext cx="243935" cy="50376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5EEBC53-4534-4147-9DFC-B199950C48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7062" y="4815737"/>
                <a:ext cx="0" cy="456926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A1BA651-715D-4654-8901-8E1AE1A0D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0973" y="3429000"/>
                <a:ext cx="451199" cy="19547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4E6E43A-31C6-4D33-B0E1-C911CC0878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95579" y="3238500"/>
                <a:ext cx="258220" cy="137265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C7FEE7D-5E74-4E41-8202-608BE2AF68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826509" y="2328107"/>
                <a:ext cx="269069" cy="910393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99D1B04-D500-4E65-A39E-8F635D535B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557439" y="1404379"/>
                <a:ext cx="269069" cy="910393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1D4951C-F815-454D-8CEC-EDB0B5DA29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01334" y="746591"/>
                <a:ext cx="256105" cy="657788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8E04B2B-E02A-4C51-9410-2E7FEF5B3E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56874" y="746591"/>
                <a:ext cx="137979" cy="714558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88E4561-FFB3-4906-972E-7041C5F582B1}"/>
              </a:ext>
            </a:extLst>
          </p:cNvPr>
          <p:cNvGrpSpPr/>
          <p:nvPr/>
        </p:nvGrpSpPr>
        <p:grpSpPr>
          <a:xfrm rot="189094">
            <a:off x="557688" y="1676258"/>
            <a:ext cx="5161232" cy="4911397"/>
            <a:chOff x="7347062" y="746591"/>
            <a:chExt cx="4597020" cy="452607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060B14D-C180-48E5-B247-56F772B342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00015" y="4421217"/>
              <a:ext cx="60374" cy="30716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23B8029-5DC7-480A-9619-D590EDC9B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9022" y="4272715"/>
              <a:ext cx="372655" cy="377723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C61AC6D-C948-4ADE-8F2F-BD86166A21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4621" y="2671096"/>
              <a:ext cx="1258019" cy="1582312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29EA66-2FC5-4BEE-8C7B-E7BEB953D0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92640" y="1463040"/>
              <a:ext cx="464234" cy="1153854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109C929-C678-4DF4-8382-277FDAEDAC40}"/>
                </a:ext>
              </a:extLst>
            </p:cNvPr>
            <p:cNvCxnSpPr>
              <a:cxnSpLocks/>
            </p:cNvCxnSpPr>
            <p:nvPr/>
          </p:nvCxnSpPr>
          <p:spPr>
            <a:xfrm>
              <a:off x="11819345" y="3462252"/>
              <a:ext cx="124737" cy="350129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524D4AF-F32E-4313-99FC-6F24C936C3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47062" y="4439574"/>
              <a:ext cx="236415" cy="369217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AAC0A0C-D252-4C88-B6A4-FFE2B4017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7905" y="4696512"/>
              <a:ext cx="167600" cy="411027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2B3DB5A-9EE2-4737-9003-36A5097F17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6565" y="4370841"/>
              <a:ext cx="243935" cy="50376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9A70715-A835-4CD3-9259-96DA35701A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7062" y="4815737"/>
              <a:ext cx="0" cy="456926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E333CEB-8C54-4B79-870A-98B6B1E55A17}"/>
                </a:ext>
              </a:extLst>
            </p:cNvPr>
            <p:cNvCxnSpPr>
              <a:cxnSpLocks/>
            </p:cNvCxnSpPr>
            <p:nvPr/>
          </p:nvCxnSpPr>
          <p:spPr>
            <a:xfrm>
              <a:off x="11360973" y="3429000"/>
              <a:ext cx="451199" cy="19547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A11383F-4ED8-41A2-BF44-EC17E1AE4CEA}"/>
                </a:ext>
              </a:extLst>
            </p:cNvPr>
            <p:cNvCxnSpPr>
              <a:cxnSpLocks/>
            </p:cNvCxnSpPr>
            <p:nvPr/>
          </p:nvCxnSpPr>
          <p:spPr>
            <a:xfrm>
              <a:off x="11095579" y="3238500"/>
              <a:ext cx="258220" cy="137265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4E52FB9-D523-44AA-AFAC-2C61A32277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26509" y="2328107"/>
              <a:ext cx="269069" cy="910393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167BFAA-5530-4DD7-B9B9-1E54930A62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7439" y="1404379"/>
              <a:ext cx="269069" cy="910393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973F81-B1F1-49CA-B17A-A7624729B7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01334" y="746591"/>
              <a:ext cx="256105" cy="65778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E4E93E4-59E5-44A7-9D7D-382EB9703B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6874" y="746591"/>
              <a:ext cx="137979" cy="71455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51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6ECB-EE40-45A1-A3CA-3F7E59F2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BDD0-6DCF-42F9-827C-829364180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D2E0F-C658-47AD-8DD8-FD6C0B3B0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1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9869CC-B316-4C31-9897-14B295C92CC6}"/>
              </a:ext>
            </a:extLst>
          </p:cNvPr>
          <p:cNvSpPr/>
          <p:nvPr/>
        </p:nvSpPr>
        <p:spPr>
          <a:xfrm>
            <a:off x="3733763" y="443131"/>
            <a:ext cx="4497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FFFF00"/>
                </a:solidFill>
              </a:rPr>
              <a:t>Three Months of Autumn</a:t>
            </a:r>
            <a:endParaRPr lang="en-AU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07F265-4AD6-4F70-8069-E2F3702C07CF}"/>
              </a:ext>
            </a:extLst>
          </p:cNvPr>
          <p:cNvSpPr/>
          <p:nvPr/>
        </p:nvSpPr>
        <p:spPr>
          <a:xfrm>
            <a:off x="838200" y="6554463"/>
            <a:ext cx="481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3"/>
              </a:rPr>
              <a:t>Image Source: https://www.zoomo.ca/image/l3T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44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48FC30-12F0-4A4D-9468-D65244B38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57168">
            <a:off x="5157937" y="318686"/>
            <a:ext cx="7460390" cy="73260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F06CC1-D458-4818-A2D4-5820F1D4B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8" y="522313"/>
            <a:ext cx="4827087" cy="54148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204D1F-6A10-4D83-ACDE-93F4A444BE6D}"/>
              </a:ext>
            </a:extLst>
          </p:cNvPr>
          <p:cNvSpPr/>
          <p:nvPr/>
        </p:nvSpPr>
        <p:spPr>
          <a:xfrm>
            <a:off x="5437918" y="230188"/>
            <a:ext cx="1813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John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Libra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E9B9B-439C-41F9-B476-222F659FA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2" y="70513"/>
            <a:ext cx="2728912" cy="474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B4C83C-2B0B-4123-A118-4F7389FA3152}"/>
              </a:ext>
            </a:extLst>
          </p:cNvPr>
          <p:cNvSpPr txBox="1"/>
          <p:nvPr/>
        </p:nvSpPr>
        <p:spPr>
          <a:xfrm>
            <a:off x="10667998" y="6535145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© Robert Tulip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0AC235-0A89-4F4E-84A5-F542C82C53B9}"/>
              </a:ext>
            </a:extLst>
          </p:cNvPr>
          <p:cNvGrpSpPr/>
          <p:nvPr/>
        </p:nvGrpSpPr>
        <p:grpSpPr>
          <a:xfrm>
            <a:off x="7127119" y="449175"/>
            <a:ext cx="3887884" cy="5754677"/>
            <a:chOff x="7127119" y="449175"/>
            <a:chExt cx="3887884" cy="575467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A7E35AF-C117-4806-91F5-EBF4BD44D6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7119" y="2166425"/>
              <a:ext cx="537344" cy="3029327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036D0B-0BC4-48CF-9613-D279A1FAB1E7}"/>
                </a:ext>
              </a:extLst>
            </p:cNvPr>
            <p:cNvCxnSpPr>
              <a:cxnSpLocks/>
            </p:cNvCxnSpPr>
            <p:nvPr/>
          </p:nvCxnSpPr>
          <p:spPr>
            <a:xfrm>
              <a:off x="7751298" y="5179803"/>
              <a:ext cx="3051463" cy="98903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994829-2E8E-467B-98BA-65D1DF924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26508" y="4107767"/>
              <a:ext cx="188495" cy="2096085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1CFD4E4-AE7D-487B-932A-5BF1ECA9FC0E}"/>
                </a:ext>
              </a:extLst>
            </p:cNvPr>
            <p:cNvCxnSpPr>
              <a:cxnSpLocks/>
            </p:cNvCxnSpPr>
            <p:nvPr/>
          </p:nvCxnSpPr>
          <p:spPr>
            <a:xfrm>
              <a:off x="8840424" y="449175"/>
              <a:ext cx="2174579" cy="3658591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6EA5B5-2FAF-4206-9D9A-FAD5749EEAE8}"/>
              </a:ext>
            </a:extLst>
          </p:cNvPr>
          <p:cNvGrpSpPr/>
          <p:nvPr/>
        </p:nvGrpSpPr>
        <p:grpSpPr>
          <a:xfrm rot="21017295">
            <a:off x="824347" y="995756"/>
            <a:ext cx="3133204" cy="4866488"/>
            <a:chOff x="7127119" y="449175"/>
            <a:chExt cx="3887884" cy="575467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6D1247F-D97D-4E59-8334-FBA8DF9777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7119" y="2166425"/>
              <a:ext cx="537344" cy="3029327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244B68D-7182-4114-B41C-F7BE50D103B3}"/>
                </a:ext>
              </a:extLst>
            </p:cNvPr>
            <p:cNvCxnSpPr>
              <a:cxnSpLocks/>
            </p:cNvCxnSpPr>
            <p:nvPr/>
          </p:nvCxnSpPr>
          <p:spPr>
            <a:xfrm>
              <a:off x="7751298" y="5179803"/>
              <a:ext cx="3051463" cy="989038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2F63C7-1EAB-40D3-8B12-6C94C77E92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26508" y="4107767"/>
              <a:ext cx="188495" cy="2096085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27986D-C3AD-40AC-BDBA-54C80A0F5639}"/>
                </a:ext>
              </a:extLst>
            </p:cNvPr>
            <p:cNvCxnSpPr>
              <a:cxnSpLocks/>
            </p:cNvCxnSpPr>
            <p:nvPr/>
          </p:nvCxnSpPr>
          <p:spPr>
            <a:xfrm>
              <a:off x="8840424" y="449175"/>
              <a:ext cx="2174579" cy="3658591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012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274BE85-E216-413D-A45A-0BFC5906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43"/>
            <a:ext cx="10778956" cy="6822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770B83-AFC1-45DB-81E8-F4EEF4CB9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9340">
            <a:off x="3773544" y="4200422"/>
            <a:ext cx="8293112" cy="20562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EF5021-2682-41A6-9C6F-4D598D2E1E18}"/>
              </a:ext>
            </a:extLst>
          </p:cNvPr>
          <p:cNvSpPr/>
          <p:nvPr/>
        </p:nvSpPr>
        <p:spPr>
          <a:xfrm>
            <a:off x="2659463" y="82673"/>
            <a:ext cx="1977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Peter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Scorpio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0CF11E-B418-4540-8A37-7BCD5B715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2" y="70513"/>
            <a:ext cx="2728912" cy="474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97B751-94CB-46DE-848A-AE2AE9D9D290}"/>
              </a:ext>
            </a:extLst>
          </p:cNvPr>
          <p:cNvSpPr txBox="1"/>
          <p:nvPr/>
        </p:nvSpPr>
        <p:spPr>
          <a:xfrm>
            <a:off x="10667998" y="6535145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© Robert Tulip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9C2AF4E-FF57-48C2-B4F4-495FCB36EADF}"/>
              </a:ext>
            </a:extLst>
          </p:cNvPr>
          <p:cNvGrpSpPr/>
          <p:nvPr/>
        </p:nvGrpSpPr>
        <p:grpSpPr>
          <a:xfrm>
            <a:off x="4126969" y="3669362"/>
            <a:ext cx="7336159" cy="3050449"/>
            <a:chOff x="4126969" y="3669362"/>
            <a:chExt cx="7336159" cy="305044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8FA3DC9-20B3-45A3-B6D5-B795BF37E77C}"/>
                </a:ext>
              </a:extLst>
            </p:cNvPr>
            <p:cNvGrpSpPr/>
            <p:nvPr/>
          </p:nvGrpSpPr>
          <p:grpSpPr>
            <a:xfrm>
              <a:off x="4126969" y="3669362"/>
              <a:ext cx="7336159" cy="3050449"/>
              <a:chOff x="4126969" y="3669362"/>
              <a:chExt cx="7336159" cy="3050449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C6C9A9E-D8EB-4369-A55F-C5AF473DA5F5}"/>
                  </a:ext>
                </a:extLst>
              </p:cNvPr>
              <p:cNvGrpSpPr/>
              <p:nvPr/>
            </p:nvGrpSpPr>
            <p:grpSpPr>
              <a:xfrm>
                <a:off x="4126969" y="4417299"/>
                <a:ext cx="6610623" cy="2302512"/>
                <a:chOff x="4126969" y="4417299"/>
                <a:chExt cx="6610623" cy="2302512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F607FD2F-087E-4DEB-A828-AC840CADF6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26969" y="6358473"/>
                  <a:ext cx="205880" cy="361338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BE6E7510-1268-4F33-B535-67C0DEE2AE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26969" y="6176963"/>
                  <a:ext cx="318031" cy="153826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2BD5E379-1C91-4AF7-BA46-26C15F9ED1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45000" y="5914150"/>
                  <a:ext cx="546100" cy="256097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A0C1D4CC-0D64-4C91-A0E4-360CE8F432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67600" y="4768850"/>
                  <a:ext cx="1436793" cy="76835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74F8C76B-2F76-4ED8-BCF4-CC3202BDCE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04393" y="4559300"/>
                  <a:ext cx="493607" cy="20955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B07F40F-41CF-4F1E-80A4-157C55EE4D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100" y="5914150"/>
                  <a:ext cx="265094" cy="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0AA48C3-3B1A-4984-84A8-72B918E089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7479" y="6681533"/>
                  <a:ext cx="1122571" cy="38278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741A68D-24A7-4E26-A7E7-DF4FD9A8E8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24316" y="6553429"/>
                  <a:ext cx="851084" cy="148728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AD3DCE0-61F6-4DBA-8F96-3037C00846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75400" y="5537200"/>
                  <a:ext cx="1092200" cy="100262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BE3FC999-5F30-4B66-96FB-8593AC8F27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43002" y="4417299"/>
                  <a:ext cx="507448" cy="104775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F2D89D8-7483-4FF8-ABB6-1CD6AE853A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98026" y="4423649"/>
                  <a:ext cx="75025" cy="345201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1473AA0-705B-4696-ACFF-23EF62496E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94382" y="4768850"/>
                  <a:ext cx="643210" cy="20320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1C15990-7B1C-41B9-BA8D-023BDE98D5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71781" y="3669362"/>
                <a:ext cx="1109591" cy="686738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44FC3E1-452B-4A3F-B599-68EE5F8991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163300" y="3702722"/>
                <a:ext cx="289891" cy="57098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A6429B1-521A-4904-B859-67AFF4501F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53192" y="3759820"/>
                <a:ext cx="9936" cy="431577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C175B07-C0B4-45C4-BD93-B904DCBC73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7592" y="4559300"/>
              <a:ext cx="343780" cy="41275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6E616D3-5B28-4B26-AC22-929816EC7E85}"/>
              </a:ext>
            </a:extLst>
          </p:cNvPr>
          <p:cNvGrpSpPr/>
          <p:nvPr/>
        </p:nvGrpSpPr>
        <p:grpSpPr>
          <a:xfrm rot="21016516">
            <a:off x="353772" y="1297554"/>
            <a:ext cx="9965941" cy="4937256"/>
            <a:chOff x="4126969" y="3669362"/>
            <a:chExt cx="7336159" cy="3050449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BCC8BC5-8E6D-47DA-80E4-DD0BC00DF1E4}"/>
                </a:ext>
              </a:extLst>
            </p:cNvPr>
            <p:cNvGrpSpPr/>
            <p:nvPr/>
          </p:nvGrpSpPr>
          <p:grpSpPr>
            <a:xfrm>
              <a:off x="4126969" y="3669362"/>
              <a:ext cx="7336159" cy="3050449"/>
              <a:chOff x="4126969" y="3669362"/>
              <a:chExt cx="7336159" cy="3050449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2B82A5D-CD25-4944-9654-80C407C9FACD}"/>
                  </a:ext>
                </a:extLst>
              </p:cNvPr>
              <p:cNvGrpSpPr/>
              <p:nvPr/>
            </p:nvGrpSpPr>
            <p:grpSpPr>
              <a:xfrm>
                <a:off x="4126969" y="4417299"/>
                <a:ext cx="6610623" cy="2302512"/>
                <a:chOff x="4126969" y="4417299"/>
                <a:chExt cx="6610623" cy="2302512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3F19397-68F4-41EE-B7CB-35EA913DE2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26969" y="6358473"/>
                  <a:ext cx="205880" cy="361338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A9AB49E1-27EE-424A-B927-6775E426ED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26969" y="6176963"/>
                  <a:ext cx="318031" cy="153826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91DF20B0-DEFF-45C2-A368-FAD5D535C7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45000" y="5914150"/>
                  <a:ext cx="546100" cy="256097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B28C722C-C531-4DC2-AD60-35E05FE5CB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67600" y="4768850"/>
                  <a:ext cx="1436793" cy="76835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0D7385B1-55A2-4C89-B0E9-0B6399A57C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04393" y="4559300"/>
                  <a:ext cx="493607" cy="20955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55A48556-45FB-45DC-92C8-B24C8D34AF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100" y="5914150"/>
                  <a:ext cx="265094" cy="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57BAD98B-CF2F-42C7-936D-76A9DDC12C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7479" y="6681533"/>
                  <a:ext cx="1122571" cy="38278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2104B6A-3F95-45F1-85B8-6910C3AB97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24316" y="6553429"/>
                  <a:ext cx="851084" cy="148728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680C0AAA-4914-4EC0-B779-9190E934D5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75400" y="5537200"/>
                  <a:ext cx="1092200" cy="100262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435A350D-AEB9-4E43-A6EB-B68B3B96B8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43002" y="4417299"/>
                  <a:ext cx="507448" cy="104775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431DA190-A478-44B8-94D5-8E7BD66B97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98026" y="4423649"/>
                  <a:ext cx="75025" cy="345201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774791B6-9F7B-4748-AF67-E928B583B4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94382" y="4768850"/>
                  <a:ext cx="643210" cy="20320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A87CB56-4F31-4C60-9912-FD4A60FFC7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71781" y="3669362"/>
                <a:ext cx="1109591" cy="686738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7369D1F7-01D2-4A98-903E-83C6634344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163300" y="3702722"/>
                <a:ext cx="289891" cy="57098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35474F9-42D9-4689-88DF-287BF941F3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53192" y="3759820"/>
                <a:ext cx="9936" cy="431577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D4335E2-98B6-423E-AD6A-24BBCD6F63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7592" y="4559300"/>
              <a:ext cx="343780" cy="41275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42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DE0CE3-88FB-4112-A9A3-961C15EBB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640729">
            <a:off x="4711289" y="788041"/>
            <a:ext cx="8368440" cy="67311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1208B8-FF3F-4A91-B1AF-859570CDE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50" y="1007190"/>
            <a:ext cx="6761272" cy="535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DF5001-929D-4C70-9FB5-A216AE29F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2" y="70513"/>
            <a:ext cx="2728912" cy="4740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F25B33-A142-4990-86F9-C9564515D4EE}"/>
              </a:ext>
            </a:extLst>
          </p:cNvPr>
          <p:cNvSpPr txBox="1"/>
          <p:nvPr/>
        </p:nvSpPr>
        <p:spPr>
          <a:xfrm>
            <a:off x="10667998" y="6535145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© Robert Tulip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604575-348B-4BDA-A72E-237EB06BE3EE}"/>
              </a:ext>
            </a:extLst>
          </p:cNvPr>
          <p:cNvSpPr/>
          <p:nvPr/>
        </p:nvSpPr>
        <p:spPr>
          <a:xfrm>
            <a:off x="2430519" y="4153610"/>
            <a:ext cx="3466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Judas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Sagittarius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B4ABA5-7E7F-4072-AF92-B0BD5C2FF997}"/>
              </a:ext>
            </a:extLst>
          </p:cNvPr>
          <p:cNvGrpSpPr/>
          <p:nvPr/>
        </p:nvGrpSpPr>
        <p:grpSpPr>
          <a:xfrm>
            <a:off x="6892119" y="2236763"/>
            <a:ext cx="5066031" cy="2869809"/>
            <a:chOff x="6892119" y="2236763"/>
            <a:chExt cx="5066031" cy="286980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8A265DE-C94F-4AF9-8184-DE972765FC2F}"/>
                </a:ext>
              </a:extLst>
            </p:cNvPr>
            <p:cNvGrpSpPr/>
            <p:nvPr/>
          </p:nvGrpSpPr>
          <p:grpSpPr>
            <a:xfrm>
              <a:off x="6892119" y="2236763"/>
              <a:ext cx="5066031" cy="2869809"/>
              <a:chOff x="6892119" y="2236763"/>
              <a:chExt cx="5066031" cy="286980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5869809-0A2B-45C8-970B-D88CA3360B1E}"/>
                  </a:ext>
                </a:extLst>
              </p:cNvPr>
              <p:cNvGrpSpPr/>
              <p:nvPr/>
            </p:nvGrpSpPr>
            <p:grpSpPr>
              <a:xfrm>
                <a:off x="6892119" y="2236763"/>
                <a:ext cx="5066031" cy="2869809"/>
                <a:chOff x="6892119" y="2236763"/>
                <a:chExt cx="5066031" cy="2869809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41E58FB1-ACC8-41E8-8490-A9141B1381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92119" y="3875650"/>
                  <a:ext cx="324051" cy="69635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24E56B47-28FA-49F3-919F-38C955D184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82130" y="2236763"/>
                  <a:ext cx="1653184" cy="1638887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240DDB9-253E-42DE-97E7-2395E13498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55150" y="2236763"/>
                  <a:ext cx="1423384" cy="745588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3B1975EF-7FBC-412E-9F57-DBF850F829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283483" y="2982351"/>
                  <a:ext cx="956603" cy="840542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B80A6B65-C212-4DA7-94E0-F67E6FCFA8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40086" y="3824837"/>
                  <a:ext cx="718064" cy="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83E0EC9-30DE-447B-9E22-5CC5485C3A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64938" y="5106572"/>
                  <a:ext cx="627917" cy="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630076B-7029-4CF9-AFA3-DAF191DF61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80369" y="4265061"/>
                <a:ext cx="712486" cy="841511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56802B8-2292-4F1C-AC02-91EC55A48FD6}"/>
                </a:ext>
              </a:extLst>
            </p:cNvPr>
            <p:cNvCxnSpPr>
              <a:cxnSpLocks/>
            </p:cNvCxnSpPr>
            <p:nvPr/>
          </p:nvCxnSpPr>
          <p:spPr>
            <a:xfrm>
              <a:off x="6892119" y="4572000"/>
              <a:ext cx="1672819" cy="534572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89130B0-4B76-41E7-9239-5782E30F3638}"/>
              </a:ext>
            </a:extLst>
          </p:cNvPr>
          <p:cNvGrpSpPr/>
          <p:nvPr/>
        </p:nvGrpSpPr>
        <p:grpSpPr>
          <a:xfrm rot="617617">
            <a:off x="331941" y="2295389"/>
            <a:ext cx="6154750" cy="4147276"/>
            <a:chOff x="6892119" y="2236763"/>
            <a:chExt cx="5066031" cy="286980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D1C4B44-1505-4E37-A89E-4E8BBAC96798}"/>
                </a:ext>
              </a:extLst>
            </p:cNvPr>
            <p:cNvGrpSpPr/>
            <p:nvPr/>
          </p:nvGrpSpPr>
          <p:grpSpPr>
            <a:xfrm>
              <a:off x="6892119" y="2236763"/>
              <a:ext cx="5066031" cy="2869809"/>
              <a:chOff x="6892119" y="2236763"/>
              <a:chExt cx="5066031" cy="2869809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FA419E6-77E2-4BF6-893E-1EC7375900F2}"/>
                  </a:ext>
                </a:extLst>
              </p:cNvPr>
              <p:cNvGrpSpPr/>
              <p:nvPr/>
            </p:nvGrpSpPr>
            <p:grpSpPr>
              <a:xfrm>
                <a:off x="6892119" y="2236763"/>
                <a:ext cx="5066031" cy="2869809"/>
                <a:chOff x="6892119" y="2236763"/>
                <a:chExt cx="5066031" cy="2869809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7FA8CDD9-D04F-4B8C-ACD0-AA9BA9FD3C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92119" y="3875650"/>
                  <a:ext cx="324051" cy="69635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C6C1ED89-1088-4D55-A725-D12DE3955A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82130" y="2236763"/>
                  <a:ext cx="1653184" cy="1638887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74870542-458B-4E8A-A904-2DE2AD3618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55150" y="2236763"/>
                  <a:ext cx="1423384" cy="745588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FAE8A6D1-3FDF-45B6-A3C2-111E832AA7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283483" y="2982351"/>
                  <a:ext cx="956603" cy="840542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99DD7A-5A1A-4ED9-A77F-0BA719C61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40086" y="3824837"/>
                  <a:ext cx="718064" cy="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E0A58AB-A45E-47E6-AB6B-395EE7DDC7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64938" y="5106572"/>
                  <a:ext cx="627917" cy="0"/>
                </a:xfrm>
                <a:prstGeom prst="line">
                  <a:avLst/>
                </a:prstGeom>
                <a:ln w="139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BD78633-4F7A-4C1D-AFD6-BEB67DC6E3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80369" y="4265061"/>
                <a:ext cx="712486" cy="841511"/>
              </a:xfrm>
              <a:prstGeom prst="line">
                <a:avLst/>
              </a:prstGeom>
              <a:ln w="139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740BBAC-BD49-4669-90DB-8D22FCBA6FE4}"/>
                </a:ext>
              </a:extLst>
            </p:cNvPr>
            <p:cNvCxnSpPr>
              <a:cxnSpLocks/>
            </p:cNvCxnSpPr>
            <p:nvPr/>
          </p:nvCxnSpPr>
          <p:spPr>
            <a:xfrm>
              <a:off x="6892119" y="4572000"/>
              <a:ext cx="1672819" cy="534572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813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A61F-B534-43E2-8922-E1AD1E54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61DAE-6AD3-4A27-BE59-C716AB59A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49E70-E780-4CF6-AE3A-F8608F9B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02E231-B25F-4FE4-A303-902DDB498B28}"/>
              </a:ext>
            </a:extLst>
          </p:cNvPr>
          <p:cNvSpPr/>
          <p:nvPr/>
        </p:nvSpPr>
        <p:spPr>
          <a:xfrm>
            <a:off x="3949194" y="365125"/>
            <a:ext cx="429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FFFF00"/>
                </a:solidFill>
              </a:rPr>
              <a:t>Three Months of Winter</a:t>
            </a:r>
            <a:endParaRPr lang="en-AU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4D665A-E25A-426B-92BE-D9B9BEDE82E3}"/>
              </a:ext>
            </a:extLst>
          </p:cNvPr>
          <p:cNvSpPr/>
          <p:nvPr/>
        </p:nvSpPr>
        <p:spPr>
          <a:xfrm>
            <a:off x="838200" y="6554463"/>
            <a:ext cx="481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3"/>
              </a:rPr>
              <a:t>Image Source: https://www.zoomo.ca/image/l3T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942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A2F037-F0E4-4695-8A67-13636C429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66" y="873458"/>
            <a:ext cx="4274554" cy="5466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D6DE77-E9A9-42E9-81BC-FB3CEDE4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72670">
            <a:off x="5236242" y="1333105"/>
            <a:ext cx="6595522" cy="53363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CE26E1-2891-4B4F-95C9-C445EECA0358}"/>
              </a:ext>
            </a:extLst>
          </p:cNvPr>
          <p:cNvSpPr/>
          <p:nvPr/>
        </p:nvSpPr>
        <p:spPr>
          <a:xfrm>
            <a:off x="5062330" y="1663563"/>
            <a:ext cx="270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Andrew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Capricorn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FB98B-4D90-4B43-8640-D1C6F1731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2" y="70513"/>
            <a:ext cx="2728912" cy="474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91373C-9951-4420-B96C-5BB0754D0046}"/>
              </a:ext>
            </a:extLst>
          </p:cNvPr>
          <p:cNvSpPr txBox="1"/>
          <p:nvPr/>
        </p:nvSpPr>
        <p:spPr>
          <a:xfrm>
            <a:off x="10667998" y="6535145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© Robert Tulip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AD00B7-8BF9-4761-9823-E9B962E7A0BD}"/>
              </a:ext>
            </a:extLst>
          </p:cNvPr>
          <p:cNvGrpSpPr/>
          <p:nvPr/>
        </p:nvGrpSpPr>
        <p:grpSpPr>
          <a:xfrm>
            <a:off x="6823443" y="1014006"/>
            <a:ext cx="3539097" cy="4446005"/>
            <a:chOff x="6823443" y="1014006"/>
            <a:chExt cx="3539097" cy="444600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50DB61-DB9F-4407-940C-D0BBD4DA6A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3443" y="1477108"/>
              <a:ext cx="2313105" cy="3982903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D59DF4-7DAF-4D20-AB1D-C10E1B2D92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3419" y="4081854"/>
              <a:ext cx="3249121" cy="105591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C7CDBBE-2E80-47D5-809D-629E50A1B5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36996" y="1014006"/>
              <a:ext cx="199552" cy="463102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175D58-1B05-46E6-B171-FE6D4C25FC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36548" y="1420874"/>
              <a:ext cx="1225992" cy="2686892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68A3B1-2280-4835-80BD-3EEC084507FE}"/>
              </a:ext>
            </a:extLst>
          </p:cNvPr>
          <p:cNvGrpSpPr/>
          <p:nvPr/>
        </p:nvGrpSpPr>
        <p:grpSpPr>
          <a:xfrm rot="485408">
            <a:off x="704301" y="2046899"/>
            <a:ext cx="3539097" cy="4446005"/>
            <a:chOff x="6823443" y="1014006"/>
            <a:chExt cx="3539097" cy="444600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82CA03-5CD1-4F5E-A174-0451ED33D2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3443" y="1477108"/>
              <a:ext cx="2313105" cy="3982903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8945A1-8A81-4237-A4B2-CFF8C8C9D4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3419" y="4081854"/>
              <a:ext cx="3249121" cy="1055910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7715391-1750-45D5-9873-E6DC2FB7E1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36996" y="1014006"/>
              <a:ext cx="199552" cy="463102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7242B4-D379-4EAB-ADFE-32401EC3B6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36548" y="1420874"/>
              <a:ext cx="1225992" cy="2686892"/>
            </a:xfrm>
            <a:prstGeom prst="line">
              <a:avLst/>
            </a:prstGeom>
            <a:ln w="139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63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115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Tulip</dc:creator>
  <cp:lastModifiedBy>Robert Tulip</cp:lastModifiedBy>
  <cp:revision>62</cp:revision>
  <dcterms:created xsi:type="dcterms:W3CDTF">2018-01-31T07:05:01Z</dcterms:created>
  <dcterms:modified xsi:type="dcterms:W3CDTF">2018-04-22T19:36:33Z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