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8" r:id="rId2"/>
    <p:sldId id="289" r:id="rId3"/>
    <p:sldId id="295" r:id="rId4"/>
    <p:sldId id="274" r:id="rId5"/>
    <p:sldId id="275" r:id="rId6"/>
    <p:sldId id="276" r:id="rId7"/>
    <p:sldId id="294" r:id="rId8"/>
    <p:sldId id="277" r:id="rId9"/>
    <p:sldId id="278" r:id="rId10"/>
    <p:sldId id="279" r:id="rId11"/>
    <p:sldId id="293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horzBarState="maximized">
    <p:restoredLeft sz="15000" autoAdjust="0"/>
    <p:restoredTop sz="94660"/>
  </p:normalViewPr>
  <p:slideViewPr>
    <p:cSldViewPr snapToGrid="0">
      <p:cViewPr varScale="1">
        <p:scale>
          <a:sx n="84" d="100"/>
          <a:sy n="84" d="100"/>
        </p:scale>
        <p:origin x="216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-190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59358A-23AB-4EEA-A7D5-FE508BEB5F0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E52C133-5E9D-4466-A60E-8AE8FC07759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6D10D42-1919-42C9-80BC-FD810E5990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AB6D1-3CF0-42CD-B4EB-D47F8ACDA6B6}" type="datetimeFigureOut">
              <a:rPr lang="en-AU" smtClean="0"/>
              <a:t>23/04/2018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D340E4D-A0AB-44DB-8876-2CC099D4BF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BF99934-43CB-4269-B266-0A0B1E1F84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1A6CCE-1D26-4858-95C9-F957BD1BA5E7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7112823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6F9D23-AC00-4C0D-A11D-1F23626364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ABCA8C3-2EC7-43F9-A652-A9F31050D6A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2DB06C-88D2-4CEB-A6C3-DC0E24B877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AB6D1-3CF0-42CD-B4EB-D47F8ACDA6B6}" type="datetimeFigureOut">
              <a:rPr lang="en-AU" smtClean="0"/>
              <a:t>23/04/2018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E41191A-CC38-4AEB-B61D-00E71D1F46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4E01261-BECF-4FC6-BBC7-6D8A6032B9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1A6CCE-1D26-4858-95C9-F957BD1BA5E7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39182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ED7D212-66DF-4632-8207-FA83BEBF416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5BC214E-7E3A-4651-BBA5-815C449FC9B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EAC4442-DE5B-4A34-ADD9-EB7C2E3BF1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AB6D1-3CF0-42CD-B4EB-D47F8ACDA6B6}" type="datetimeFigureOut">
              <a:rPr lang="en-AU" smtClean="0"/>
              <a:t>23/04/2018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C3E7AA2-C5A4-4DFA-83E7-8EDC8C60E9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417D658-D924-46C5-BD7F-69CB987283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1A6CCE-1D26-4858-95C9-F957BD1BA5E7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5352403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D5BBE4-16E4-41BD-9A58-8331E9F847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9C5859-32CC-4BCC-92BF-07366D31108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9C9C4D9-580A-4B17-B099-6FA09021C0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AB6D1-3CF0-42CD-B4EB-D47F8ACDA6B6}" type="datetimeFigureOut">
              <a:rPr lang="en-AU" smtClean="0"/>
              <a:t>23/04/2018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BBAE48C-BF6A-4764-94C3-782877EC4E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C9ADA68-7CF0-4BF7-A0A1-48F570A482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1A6CCE-1D26-4858-95C9-F957BD1BA5E7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6690808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755515-4D69-4636-A524-2FFCE6BCF9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69DF0AC-B2C4-4B38-B468-F32A5F02601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149038-D57C-4605-B2D8-B746F418A8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AB6D1-3CF0-42CD-B4EB-D47F8ACDA6B6}" type="datetimeFigureOut">
              <a:rPr lang="en-AU" smtClean="0"/>
              <a:t>23/04/2018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13E29B2-9747-40D5-AA3A-58744D77BB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2D0B686-4809-43E5-82D2-04C87CACD7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1A6CCE-1D26-4858-95C9-F957BD1BA5E7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4111953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B85292-FF3D-462A-B68D-8FA411051D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03BD53-3EDA-42AE-BBF5-FEC7DF8AA71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400ECF2-4EF6-462A-9387-32876C4BED7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9AA5B78-9D0E-4AF1-8F9D-786996707A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AB6D1-3CF0-42CD-B4EB-D47F8ACDA6B6}" type="datetimeFigureOut">
              <a:rPr lang="en-AU" smtClean="0"/>
              <a:t>23/04/2018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BC11AF7-08AB-4144-9BB9-CF7144E9AC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BA98B4C-8C3D-4791-B58C-ABA9633D56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1A6CCE-1D26-4858-95C9-F957BD1BA5E7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9107463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72A2C6-71C2-4E1B-99E7-322C42992C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740E401-0693-4FC6-B390-87A46FFA3F3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7C284EE-6D05-48C1-AAA0-FA34C362E59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62D3A26-D058-4234-9F5A-D40704F4FBD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2C78B9A-1D8D-448E-B48C-9884224884E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DD5F797-BB3F-4286-9107-0570DCF3B7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AB6D1-3CF0-42CD-B4EB-D47F8ACDA6B6}" type="datetimeFigureOut">
              <a:rPr lang="en-AU" smtClean="0"/>
              <a:t>23/04/2018</a:t>
            </a:fld>
            <a:endParaRPr lang="en-AU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EA13626-C471-421E-ADDE-D264EBB19D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0190FA6-2BAA-406E-A51B-3B96292E47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1A6CCE-1D26-4858-95C9-F957BD1BA5E7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1910263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A29C29-4C73-4424-8A98-419E58C97C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CDFFC52-C05E-4F04-A5BD-93B66FC62C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AB6D1-3CF0-42CD-B4EB-D47F8ACDA6B6}" type="datetimeFigureOut">
              <a:rPr lang="en-AU" smtClean="0"/>
              <a:t>23/04/2018</a:t>
            </a:fld>
            <a:endParaRPr lang="en-AU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B36EED0-E4FD-44FF-A88A-8DAD7CFB3B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E8A80E7-DEE9-4483-8252-05D2A75899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1A6CCE-1D26-4858-95C9-F957BD1BA5E7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0377354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A6F0E52-E2B2-4747-83A3-CE36EE79C0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AB6D1-3CF0-42CD-B4EB-D47F8ACDA6B6}" type="datetimeFigureOut">
              <a:rPr lang="en-AU" smtClean="0"/>
              <a:t>23/04/2018</a:t>
            </a:fld>
            <a:endParaRPr lang="en-AU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3408A97-911C-47FB-A099-65613FA0D3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C6006E3-DF57-4960-B48E-059FAD5ACB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1A6CCE-1D26-4858-95C9-F957BD1BA5E7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2066594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088D9A-2D90-44F5-955F-D0F3681E5A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F7BE8B-99B1-4428-BCBA-73D3786B44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927E766-6E84-4665-B8CF-142B9A03E38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1C4245B-384C-465F-8D8C-2CC68F957B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AB6D1-3CF0-42CD-B4EB-D47F8ACDA6B6}" type="datetimeFigureOut">
              <a:rPr lang="en-AU" smtClean="0"/>
              <a:t>23/04/2018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02BB607-408A-4EC9-8859-0B8AD2FCB3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5DEB1DA-1ED3-432E-8936-9C93A50DF3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1A6CCE-1D26-4858-95C9-F957BD1BA5E7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8201160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364688-EDD4-4114-A9E7-F950D011AF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DF4363E-ADB5-433E-B991-E52D8DB6233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298C472-E833-4A18-9EAA-72175128154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14983FE-A773-442F-B968-FC4E145D0C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AB6D1-3CF0-42CD-B4EB-D47F8ACDA6B6}" type="datetimeFigureOut">
              <a:rPr lang="en-AU" smtClean="0"/>
              <a:t>23/04/2018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5DFB140-0574-4438-A856-9DD3BA5055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DAE3264-F558-4971-9B5A-947B0C3746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1A6CCE-1D26-4858-95C9-F957BD1BA5E7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4101808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1ABB101-7E2D-4DD6-8783-7287A65908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C57E027-F3B5-478C-B7FD-C4E2834046B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9A5C5B1-52D1-4C5C-B734-E51B0E4C528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0AB6D1-3CF0-42CD-B4EB-D47F8ACDA6B6}" type="datetimeFigureOut">
              <a:rPr lang="en-AU" smtClean="0"/>
              <a:t>23/04/2018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9405BD-EC58-4AF2-A2C7-922CEBA3466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F845F49-4196-4E76-8A23-80DDC578010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1A6CCE-1D26-4858-95C9-F957BD1BA5E7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3009219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2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zoomo.ca/image/l3T" TargetMode="External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slideplayer.com/slide/5128341/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zoomo.ca/image/l3T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png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zoomo.ca/image/l3T" TargetMode="Externa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83FFFD-B939-40B8-AF0F-1AB268FF3C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2E343E-FB89-424A-824E-AD3E1021998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AU" dirty="0"/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9D182763-5CA2-4B42-9FA5-0D1B29FCA4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-1" y="-1"/>
            <a:ext cx="12209703" cy="6858001"/>
          </a:xfrm>
          <a:prstGeom prst="rect">
            <a:avLst/>
          </a:prstGeom>
          <a:noFill/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90A98CC-77F7-42B2-9694-633CDACF10FF}"/>
              </a:ext>
            </a:extLst>
          </p:cNvPr>
          <p:cNvSpPr txBox="1"/>
          <p:nvPr/>
        </p:nvSpPr>
        <p:spPr>
          <a:xfrm>
            <a:off x="0" y="265043"/>
            <a:ext cx="12072730" cy="2954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5400" b="1" dirty="0">
                <a:solidFill>
                  <a:srgbClr val="FFFF00"/>
                </a:solidFill>
              </a:rPr>
              <a:t>Zodiac Star Template in The Last Supper by Leonardo Da Vinci: A Comparison between Star Shapes and Figure Postures</a:t>
            </a:r>
            <a:endParaRPr lang="en-AU" sz="2400" b="1" dirty="0">
              <a:solidFill>
                <a:srgbClr val="FFFF00"/>
              </a:solidFill>
            </a:endParaRPr>
          </a:p>
          <a:p>
            <a:pPr algn="ctr"/>
            <a:r>
              <a:rPr lang="en-AU" sz="2400" b="1" dirty="0">
                <a:solidFill>
                  <a:srgbClr val="FFFF00"/>
                </a:solidFill>
              </a:rPr>
              <a:t>© Robert Tulip</a:t>
            </a:r>
          </a:p>
        </p:txBody>
      </p:sp>
    </p:spTree>
    <p:extLst>
      <p:ext uri="{BB962C8B-B14F-4D97-AF65-F5344CB8AC3E}">
        <p14:creationId xmlns:p14="http://schemas.microsoft.com/office/powerpoint/2010/main" val="28495097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1AA05B6F-2E4A-4F11-AF16-79F80FDA27A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5624770">
            <a:off x="2099277" y="1313953"/>
            <a:ext cx="8252683" cy="5894774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DC15DD4F-01AC-46C0-BDFB-64D9F15A2CD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84295" y="2968283"/>
            <a:ext cx="3407706" cy="3913322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04A8290C-92AA-47FA-B7B5-B4D21D17CA0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81" y="0"/>
            <a:ext cx="3167601" cy="683014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03D085B2-AFC1-4AB3-95E7-20847B02E1E6}"/>
              </a:ext>
            </a:extLst>
          </p:cNvPr>
          <p:cNvSpPr/>
          <p:nvPr/>
        </p:nvSpPr>
        <p:spPr>
          <a:xfrm>
            <a:off x="3130539" y="1058777"/>
            <a:ext cx="225059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AU" sz="4000" b="1" dirty="0">
                <a:solidFill>
                  <a:schemeClr val="bg1"/>
                </a:solidFill>
              </a:rPr>
              <a:t>Thomas</a:t>
            </a:r>
          </a:p>
          <a:p>
            <a:pPr algn="ctr"/>
            <a:r>
              <a:rPr lang="en-AU" sz="4000" b="1" dirty="0">
                <a:solidFill>
                  <a:schemeClr val="bg1"/>
                </a:solidFill>
              </a:rPr>
              <a:t>Virgo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E040909-7BDA-4C04-ABE5-A115618A430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462052" y="70513"/>
            <a:ext cx="2728912" cy="474021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F520B521-9BE5-43EE-9B7D-88CF6F2A212B}"/>
              </a:ext>
            </a:extLst>
          </p:cNvPr>
          <p:cNvSpPr txBox="1"/>
          <p:nvPr/>
        </p:nvSpPr>
        <p:spPr>
          <a:xfrm>
            <a:off x="10667998" y="6535145"/>
            <a:ext cx="18950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>
                <a:solidFill>
                  <a:srgbClr val="FFFF00"/>
                </a:solidFill>
              </a:rPr>
              <a:t>© Robert Tulip</a:t>
            </a:r>
          </a:p>
        </p:txBody>
      </p:sp>
      <p:grpSp>
        <p:nvGrpSpPr>
          <p:cNvPr id="32" name="Group 31">
            <a:extLst>
              <a:ext uri="{FF2B5EF4-FFF2-40B4-BE49-F238E27FC236}">
                <a16:creationId xmlns:a16="http://schemas.microsoft.com/office/drawing/2014/main" id="{C9E51D06-2919-4F66-9684-A5B9C032F679}"/>
              </a:ext>
            </a:extLst>
          </p:cNvPr>
          <p:cNvGrpSpPr/>
          <p:nvPr/>
        </p:nvGrpSpPr>
        <p:grpSpPr>
          <a:xfrm>
            <a:off x="5523256" y="461197"/>
            <a:ext cx="2164451" cy="5595140"/>
            <a:chOff x="5523256" y="461197"/>
            <a:chExt cx="2164451" cy="5595140"/>
          </a:xfrm>
        </p:grpSpPr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EA716918-07F4-433C-8E56-2DCFEA27214F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096000" y="461197"/>
              <a:ext cx="698695" cy="2703305"/>
            </a:xfrm>
            <a:prstGeom prst="line">
              <a:avLst/>
            </a:prstGeom>
            <a:ln w="13970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29885EBA-5F28-4C52-86E9-E12E627FE8C6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118252" y="3058370"/>
              <a:ext cx="110477" cy="1701351"/>
            </a:xfrm>
            <a:prstGeom prst="line">
              <a:avLst/>
            </a:prstGeom>
            <a:ln w="13970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2946257A-C360-4787-BBA4-6D3EE71B1BBD}"/>
                </a:ext>
              </a:extLst>
            </p:cNvPr>
            <p:cNvCxnSpPr>
              <a:cxnSpLocks/>
            </p:cNvCxnSpPr>
            <p:nvPr/>
          </p:nvCxnSpPr>
          <p:spPr>
            <a:xfrm>
              <a:off x="6096000" y="3023128"/>
              <a:ext cx="1152593" cy="12620"/>
            </a:xfrm>
            <a:prstGeom prst="line">
              <a:avLst/>
            </a:prstGeom>
            <a:ln w="13970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6B813493-C38E-4851-AFFC-B462DF7FF7C0}"/>
                </a:ext>
              </a:extLst>
            </p:cNvPr>
            <p:cNvCxnSpPr>
              <a:cxnSpLocks/>
            </p:cNvCxnSpPr>
            <p:nvPr/>
          </p:nvCxnSpPr>
          <p:spPr>
            <a:xfrm>
              <a:off x="7118252" y="4743006"/>
              <a:ext cx="569455" cy="1313331"/>
            </a:xfrm>
            <a:prstGeom prst="line">
              <a:avLst/>
            </a:prstGeom>
            <a:ln w="13970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811881F9-A06F-417B-A9D0-BE364E67833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550373" y="3058370"/>
              <a:ext cx="545627" cy="2073318"/>
            </a:xfrm>
            <a:prstGeom prst="line">
              <a:avLst/>
            </a:prstGeom>
            <a:ln w="13970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18207360-A78F-4502-AD15-358B9CE6B140}"/>
                </a:ext>
              </a:extLst>
            </p:cNvPr>
            <p:cNvCxnSpPr>
              <a:cxnSpLocks/>
            </p:cNvCxnSpPr>
            <p:nvPr/>
          </p:nvCxnSpPr>
          <p:spPr>
            <a:xfrm>
              <a:off x="5523256" y="5134708"/>
              <a:ext cx="2116808" cy="918608"/>
            </a:xfrm>
            <a:prstGeom prst="line">
              <a:avLst/>
            </a:prstGeom>
            <a:ln w="13970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3" name="Group 62">
            <a:extLst>
              <a:ext uri="{FF2B5EF4-FFF2-40B4-BE49-F238E27FC236}">
                <a16:creationId xmlns:a16="http://schemas.microsoft.com/office/drawing/2014/main" id="{3AF54989-1E23-4E54-BD73-F4A2A2FEBACD}"/>
              </a:ext>
            </a:extLst>
          </p:cNvPr>
          <p:cNvGrpSpPr/>
          <p:nvPr/>
        </p:nvGrpSpPr>
        <p:grpSpPr>
          <a:xfrm rot="21149803">
            <a:off x="295389" y="264683"/>
            <a:ext cx="1564127" cy="6653182"/>
            <a:chOff x="5523256" y="461197"/>
            <a:chExt cx="2164451" cy="5595140"/>
          </a:xfrm>
        </p:grpSpPr>
        <p:cxnSp>
          <p:nvCxnSpPr>
            <p:cNvPr id="64" name="Straight Connector 63">
              <a:extLst>
                <a:ext uri="{FF2B5EF4-FFF2-40B4-BE49-F238E27FC236}">
                  <a16:creationId xmlns:a16="http://schemas.microsoft.com/office/drawing/2014/main" id="{CCFFF045-123C-46CA-9C88-0D26F8FCC8FC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096000" y="461197"/>
              <a:ext cx="698695" cy="2703305"/>
            </a:xfrm>
            <a:prstGeom prst="line">
              <a:avLst/>
            </a:prstGeom>
            <a:ln w="13970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>
              <a:extLst>
                <a:ext uri="{FF2B5EF4-FFF2-40B4-BE49-F238E27FC236}">
                  <a16:creationId xmlns:a16="http://schemas.microsoft.com/office/drawing/2014/main" id="{9E5B45F4-45D1-4C79-A5D9-AF56C3DA2BAF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118252" y="3058370"/>
              <a:ext cx="110477" cy="1701351"/>
            </a:xfrm>
            <a:prstGeom prst="line">
              <a:avLst/>
            </a:prstGeom>
            <a:ln w="13970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>
              <a:extLst>
                <a:ext uri="{FF2B5EF4-FFF2-40B4-BE49-F238E27FC236}">
                  <a16:creationId xmlns:a16="http://schemas.microsoft.com/office/drawing/2014/main" id="{921BDE1E-9A99-44DC-B6D3-56250CA2DFA9}"/>
                </a:ext>
              </a:extLst>
            </p:cNvPr>
            <p:cNvCxnSpPr>
              <a:cxnSpLocks/>
            </p:cNvCxnSpPr>
            <p:nvPr/>
          </p:nvCxnSpPr>
          <p:spPr>
            <a:xfrm>
              <a:off x="6096000" y="3023128"/>
              <a:ext cx="1152593" cy="12620"/>
            </a:xfrm>
            <a:prstGeom prst="line">
              <a:avLst/>
            </a:prstGeom>
            <a:ln w="13970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>
              <a:extLst>
                <a:ext uri="{FF2B5EF4-FFF2-40B4-BE49-F238E27FC236}">
                  <a16:creationId xmlns:a16="http://schemas.microsoft.com/office/drawing/2014/main" id="{783725C9-C00D-442D-9D87-5E1B59876902}"/>
                </a:ext>
              </a:extLst>
            </p:cNvPr>
            <p:cNvCxnSpPr>
              <a:cxnSpLocks/>
            </p:cNvCxnSpPr>
            <p:nvPr/>
          </p:nvCxnSpPr>
          <p:spPr>
            <a:xfrm>
              <a:off x="7118252" y="4743006"/>
              <a:ext cx="569455" cy="1313331"/>
            </a:xfrm>
            <a:prstGeom prst="line">
              <a:avLst/>
            </a:prstGeom>
            <a:ln w="13970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>
              <a:extLst>
                <a:ext uri="{FF2B5EF4-FFF2-40B4-BE49-F238E27FC236}">
                  <a16:creationId xmlns:a16="http://schemas.microsoft.com/office/drawing/2014/main" id="{18B2C903-7B51-446D-9573-8AB1C6FD8D5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550373" y="3058370"/>
              <a:ext cx="545627" cy="2073318"/>
            </a:xfrm>
            <a:prstGeom prst="line">
              <a:avLst/>
            </a:prstGeom>
            <a:ln w="13970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>
              <a:extLst>
                <a:ext uri="{FF2B5EF4-FFF2-40B4-BE49-F238E27FC236}">
                  <a16:creationId xmlns:a16="http://schemas.microsoft.com/office/drawing/2014/main" id="{FB10C6D3-D599-4A2E-83EF-0C9E723DF55C}"/>
                </a:ext>
              </a:extLst>
            </p:cNvPr>
            <p:cNvCxnSpPr>
              <a:cxnSpLocks/>
            </p:cNvCxnSpPr>
            <p:nvPr/>
          </p:nvCxnSpPr>
          <p:spPr>
            <a:xfrm>
              <a:off x="5523256" y="5134708"/>
              <a:ext cx="2116808" cy="918608"/>
            </a:xfrm>
            <a:prstGeom prst="line">
              <a:avLst/>
            </a:prstGeom>
            <a:ln w="13970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0" name="Group 69">
            <a:extLst>
              <a:ext uri="{FF2B5EF4-FFF2-40B4-BE49-F238E27FC236}">
                <a16:creationId xmlns:a16="http://schemas.microsoft.com/office/drawing/2014/main" id="{EEC4FD65-0BC2-4B66-B4B0-D17F5F44816A}"/>
              </a:ext>
            </a:extLst>
          </p:cNvPr>
          <p:cNvGrpSpPr/>
          <p:nvPr/>
        </p:nvGrpSpPr>
        <p:grpSpPr>
          <a:xfrm rot="20841679">
            <a:off x="8876752" y="4349670"/>
            <a:ext cx="656294" cy="2215628"/>
            <a:chOff x="5523256" y="461197"/>
            <a:chExt cx="2164451" cy="5595140"/>
          </a:xfrm>
        </p:grpSpPr>
        <p:cxnSp>
          <p:nvCxnSpPr>
            <p:cNvPr id="71" name="Straight Connector 70">
              <a:extLst>
                <a:ext uri="{FF2B5EF4-FFF2-40B4-BE49-F238E27FC236}">
                  <a16:creationId xmlns:a16="http://schemas.microsoft.com/office/drawing/2014/main" id="{0042B35B-0E2F-4E34-9993-6D375AB68D47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096000" y="461197"/>
              <a:ext cx="698695" cy="2703305"/>
            </a:xfrm>
            <a:prstGeom prst="line">
              <a:avLst/>
            </a:prstGeom>
            <a:ln w="13970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>
              <a:extLst>
                <a:ext uri="{FF2B5EF4-FFF2-40B4-BE49-F238E27FC236}">
                  <a16:creationId xmlns:a16="http://schemas.microsoft.com/office/drawing/2014/main" id="{5A59D882-FDEA-4BE1-A12A-FD3BBD832CB5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118252" y="3058370"/>
              <a:ext cx="110477" cy="1701351"/>
            </a:xfrm>
            <a:prstGeom prst="line">
              <a:avLst/>
            </a:prstGeom>
            <a:ln w="13970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>
              <a:extLst>
                <a:ext uri="{FF2B5EF4-FFF2-40B4-BE49-F238E27FC236}">
                  <a16:creationId xmlns:a16="http://schemas.microsoft.com/office/drawing/2014/main" id="{5AED4B25-7D58-4696-A51F-058C4EDFD6B6}"/>
                </a:ext>
              </a:extLst>
            </p:cNvPr>
            <p:cNvCxnSpPr>
              <a:cxnSpLocks/>
            </p:cNvCxnSpPr>
            <p:nvPr/>
          </p:nvCxnSpPr>
          <p:spPr>
            <a:xfrm>
              <a:off x="6096000" y="3023128"/>
              <a:ext cx="1152593" cy="12620"/>
            </a:xfrm>
            <a:prstGeom prst="line">
              <a:avLst/>
            </a:prstGeom>
            <a:ln w="13970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>
              <a:extLst>
                <a:ext uri="{FF2B5EF4-FFF2-40B4-BE49-F238E27FC236}">
                  <a16:creationId xmlns:a16="http://schemas.microsoft.com/office/drawing/2014/main" id="{7CAE0EE4-C658-4C9B-926E-AFB47045377D}"/>
                </a:ext>
              </a:extLst>
            </p:cNvPr>
            <p:cNvCxnSpPr>
              <a:cxnSpLocks/>
            </p:cNvCxnSpPr>
            <p:nvPr/>
          </p:nvCxnSpPr>
          <p:spPr>
            <a:xfrm>
              <a:off x="7118252" y="4743006"/>
              <a:ext cx="569455" cy="1313331"/>
            </a:xfrm>
            <a:prstGeom prst="line">
              <a:avLst/>
            </a:prstGeom>
            <a:ln w="13970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>
              <a:extLst>
                <a:ext uri="{FF2B5EF4-FFF2-40B4-BE49-F238E27FC236}">
                  <a16:creationId xmlns:a16="http://schemas.microsoft.com/office/drawing/2014/main" id="{F79AF813-A2BB-4158-9B9F-9E2BA6A9AAB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550373" y="3058370"/>
              <a:ext cx="545627" cy="2073318"/>
            </a:xfrm>
            <a:prstGeom prst="line">
              <a:avLst/>
            </a:prstGeom>
            <a:ln w="13970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>
              <a:extLst>
                <a:ext uri="{FF2B5EF4-FFF2-40B4-BE49-F238E27FC236}">
                  <a16:creationId xmlns:a16="http://schemas.microsoft.com/office/drawing/2014/main" id="{432883FB-E597-48D2-AA55-6F4FCEB9D28E}"/>
                </a:ext>
              </a:extLst>
            </p:cNvPr>
            <p:cNvCxnSpPr>
              <a:cxnSpLocks/>
            </p:cNvCxnSpPr>
            <p:nvPr/>
          </p:nvCxnSpPr>
          <p:spPr>
            <a:xfrm>
              <a:off x="5523256" y="5134708"/>
              <a:ext cx="2116808" cy="918608"/>
            </a:xfrm>
            <a:prstGeom prst="line">
              <a:avLst/>
            </a:prstGeom>
            <a:ln w="13970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6847004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89F4D4-A021-47D8-B3A2-3AD4684836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955626-5D38-4FDD-93FA-A7D5E2DB193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AU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C8F99DA-2B77-494E-9D1B-7F7D65074C7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14DC17D2-0B64-45F0-A71E-CDE5AD26EE21}"/>
              </a:ext>
            </a:extLst>
          </p:cNvPr>
          <p:cNvSpPr/>
          <p:nvPr/>
        </p:nvSpPr>
        <p:spPr>
          <a:xfrm>
            <a:off x="3720702" y="230188"/>
            <a:ext cx="475059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AU" sz="3200" b="1" dirty="0">
                <a:solidFill>
                  <a:srgbClr val="FFFF00"/>
                </a:solidFill>
              </a:rPr>
              <a:t>Jesus Christ – Age of Pisces</a:t>
            </a:r>
            <a:endParaRPr lang="en-AU" sz="3200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11848CE-1B3A-49D0-890F-457035337FE2}"/>
              </a:ext>
            </a:extLst>
          </p:cNvPr>
          <p:cNvSpPr/>
          <p:nvPr/>
        </p:nvSpPr>
        <p:spPr>
          <a:xfrm>
            <a:off x="838200" y="6554463"/>
            <a:ext cx="48168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AU" dirty="0">
                <a:hlinkClick r:id="rId3"/>
              </a:rPr>
              <a:t>Image Source: https://www.zoomo.ca/image/l3T</a:t>
            </a:r>
            <a:r>
              <a:rPr lang="en-AU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6026145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C8DBCA-F660-4D41-94ED-D8BB686F7B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CCA6B4F3-35EF-4FDD-A2D3-805A1EED1227}"/>
              </a:ext>
            </a:extLst>
          </p:cNvPr>
          <p:cNvGrpSpPr/>
          <p:nvPr/>
        </p:nvGrpSpPr>
        <p:grpSpPr>
          <a:xfrm>
            <a:off x="0" y="-126607"/>
            <a:ext cx="12192000" cy="7484562"/>
            <a:chOff x="0" y="-64177"/>
            <a:chExt cx="12287250" cy="2731388"/>
          </a:xfrm>
        </p:grpSpPr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04E41431-23BB-405D-B6AC-19B82E45B035}"/>
                </a:ext>
              </a:extLst>
            </p:cNvPr>
            <p:cNvGrpSpPr/>
            <p:nvPr/>
          </p:nvGrpSpPr>
          <p:grpSpPr>
            <a:xfrm>
              <a:off x="1019941" y="-28303"/>
              <a:ext cx="11267309" cy="2513595"/>
              <a:chOff x="1019941" y="-28303"/>
              <a:chExt cx="11267309" cy="2513595"/>
            </a:xfrm>
          </p:grpSpPr>
          <p:pic>
            <p:nvPicPr>
              <p:cNvPr id="8" name="Picture 7">
                <a:extLst>
                  <a:ext uri="{FF2B5EF4-FFF2-40B4-BE49-F238E27FC236}">
                    <a16:creationId xmlns:a16="http://schemas.microsoft.com/office/drawing/2014/main" id="{DAD38C76-0D09-4272-8455-3A634C12411F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/>
              <a:srcRect l="16846" t="39995" r="19189" b="16907"/>
              <a:stretch/>
            </p:blipFill>
            <p:spPr>
              <a:xfrm>
                <a:off x="1023363" y="0"/>
                <a:ext cx="11263887" cy="2485292"/>
              </a:xfrm>
              <a:prstGeom prst="rect">
                <a:avLst/>
              </a:prstGeom>
            </p:spPr>
          </p:pic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61905668-D6A1-4763-A5A6-15F98146101C}"/>
                  </a:ext>
                </a:extLst>
              </p:cNvPr>
              <p:cNvSpPr/>
              <p:nvPr/>
            </p:nvSpPr>
            <p:spPr>
              <a:xfrm>
                <a:off x="1019941" y="-28303"/>
                <a:ext cx="5977680" cy="874794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 dirty="0"/>
              </a:p>
            </p:txBody>
          </p:sp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BD57B61F-953F-41B4-8A27-B931B4FC2F32}"/>
                  </a:ext>
                </a:extLst>
              </p:cNvPr>
              <p:cNvSpPr/>
              <p:nvPr/>
            </p:nvSpPr>
            <p:spPr>
              <a:xfrm>
                <a:off x="6960844" y="1116341"/>
                <a:ext cx="5326405" cy="1368951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/>
              </a:p>
            </p:txBody>
          </p:sp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05DC4B7E-A49B-4774-A396-064068E905CB}"/>
                  </a:ext>
                </a:extLst>
              </p:cNvPr>
              <p:cNvSpPr txBox="1"/>
              <p:nvPr/>
            </p:nvSpPr>
            <p:spPr>
              <a:xfrm>
                <a:off x="1517861" y="158664"/>
                <a:ext cx="5126488" cy="48297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AU" sz="4000" b="1" dirty="0"/>
                  <a:t>Zodiac Constellations Last Supper Overview</a:t>
                </a:r>
              </a:p>
            </p:txBody>
          </p:sp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E12FBD42-5640-4521-9AD8-9BA4E23FF714}"/>
                  </a:ext>
                </a:extLst>
              </p:cNvPr>
              <p:cNvSpPr txBox="1"/>
              <p:nvPr/>
            </p:nvSpPr>
            <p:spPr>
              <a:xfrm>
                <a:off x="3651617" y="1604970"/>
                <a:ext cx="1517664" cy="21340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AU" sz="3200" b="1" dirty="0"/>
                  <a:t>Zodiac</a:t>
                </a:r>
              </a:p>
            </p:txBody>
          </p:sp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F0484982-6EB9-4036-950A-B79935ED80DD}"/>
                  </a:ext>
                </a:extLst>
              </p:cNvPr>
              <p:cNvSpPr txBox="1"/>
              <p:nvPr/>
            </p:nvSpPr>
            <p:spPr>
              <a:xfrm>
                <a:off x="2538243" y="938054"/>
                <a:ext cx="3205531" cy="21340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AU" sz="3200" b="1" dirty="0"/>
                  <a:t>Celestial Equator</a:t>
                </a:r>
              </a:p>
            </p:txBody>
          </p:sp>
        </p:grpSp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B92C121C-CA32-4955-A685-D72706898AD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79212" t="39995" r="14996" b="16907"/>
            <a:stretch/>
          </p:blipFill>
          <p:spPr>
            <a:xfrm>
              <a:off x="0" y="-64177"/>
              <a:ext cx="1019942" cy="2731388"/>
            </a:xfrm>
            <a:prstGeom prst="rect">
              <a:avLst/>
            </a:prstGeom>
          </p:spPr>
        </p:pic>
      </p:grpSp>
      <p:sp>
        <p:nvSpPr>
          <p:cNvPr id="21" name="TextBox 20">
            <a:extLst>
              <a:ext uri="{FF2B5EF4-FFF2-40B4-BE49-F238E27FC236}">
                <a16:creationId xmlns:a16="http://schemas.microsoft.com/office/drawing/2014/main" id="{08B0D496-B477-4ED6-B8E1-AD65E90DFDFF}"/>
              </a:ext>
            </a:extLst>
          </p:cNvPr>
          <p:cNvSpPr txBox="1"/>
          <p:nvPr/>
        </p:nvSpPr>
        <p:spPr>
          <a:xfrm>
            <a:off x="199286" y="1914840"/>
            <a:ext cx="727710" cy="338554"/>
          </a:xfrm>
          <a:prstGeom prst="rect">
            <a:avLst/>
          </a:prstGeom>
          <a:solidFill>
            <a:schemeClr val="bg1">
              <a:alpha val="48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AU" sz="1600" b="1" dirty="0"/>
              <a:t>Pisces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239CA3DB-2ACA-4323-A5A1-1E1FDC642592}"/>
              </a:ext>
            </a:extLst>
          </p:cNvPr>
          <p:cNvSpPr txBox="1"/>
          <p:nvPr/>
        </p:nvSpPr>
        <p:spPr>
          <a:xfrm>
            <a:off x="11270266" y="1088913"/>
            <a:ext cx="727710" cy="338554"/>
          </a:xfrm>
          <a:prstGeom prst="rect">
            <a:avLst/>
          </a:prstGeom>
          <a:solidFill>
            <a:schemeClr val="bg1">
              <a:alpha val="48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AU" sz="1600" b="1" dirty="0"/>
              <a:t>Aries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A1EC2A9B-E2C0-46CB-8112-E53E82874FA6}"/>
              </a:ext>
            </a:extLst>
          </p:cNvPr>
          <p:cNvSpPr txBox="1"/>
          <p:nvPr/>
        </p:nvSpPr>
        <p:spPr>
          <a:xfrm>
            <a:off x="10830211" y="1593106"/>
            <a:ext cx="880110" cy="338554"/>
          </a:xfrm>
          <a:prstGeom prst="rect">
            <a:avLst/>
          </a:prstGeom>
          <a:solidFill>
            <a:schemeClr val="bg1">
              <a:alpha val="48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AU" sz="1600" b="1" dirty="0"/>
              <a:t>Taurus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A6D18116-4E83-494D-88A3-333FB510B773}"/>
              </a:ext>
            </a:extLst>
          </p:cNvPr>
          <p:cNvSpPr txBox="1"/>
          <p:nvPr/>
        </p:nvSpPr>
        <p:spPr>
          <a:xfrm>
            <a:off x="9368783" y="443131"/>
            <a:ext cx="928768" cy="338554"/>
          </a:xfrm>
          <a:prstGeom prst="rect">
            <a:avLst/>
          </a:prstGeom>
          <a:solidFill>
            <a:schemeClr val="bg1">
              <a:alpha val="48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AU" sz="1600" b="1" dirty="0"/>
              <a:t>Gemini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F62A35A3-2EF6-400E-B35D-F02F324131E8}"/>
              </a:ext>
            </a:extLst>
          </p:cNvPr>
          <p:cNvSpPr txBox="1"/>
          <p:nvPr/>
        </p:nvSpPr>
        <p:spPr>
          <a:xfrm>
            <a:off x="7997614" y="1989609"/>
            <a:ext cx="766558" cy="338554"/>
          </a:xfrm>
          <a:prstGeom prst="rect">
            <a:avLst/>
          </a:prstGeom>
          <a:solidFill>
            <a:schemeClr val="bg1">
              <a:alpha val="48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AU" sz="1600" b="1" dirty="0"/>
              <a:t>Cancer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A1267655-7C14-4C91-B203-5352EF1895FB}"/>
              </a:ext>
            </a:extLst>
          </p:cNvPr>
          <p:cNvSpPr txBox="1"/>
          <p:nvPr/>
        </p:nvSpPr>
        <p:spPr>
          <a:xfrm>
            <a:off x="7373864" y="1309093"/>
            <a:ext cx="493412" cy="338554"/>
          </a:xfrm>
          <a:prstGeom prst="rect">
            <a:avLst/>
          </a:prstGeom>
          <a:solidFill>
            <a:schemeClr val="bg1">
              <a:alpha val="48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AU" sz="1600" b="1" dirty="0"/>
              <a:t>Leo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F01C367A-A844-4B3A-8323-6C5F48C6C718}"/>
              </a:ext>
            </a:extLst>
          </p:cNvPr>
          <p:cNvSpPr txBox="1"/>
          <p:nvPr/>
        </p:nvSpPr>
        <p:spPr>
          <a:xfrm>
            <a:off x="5888347" y="3194350"/>
            <a:ext cx="677894" cy="338554"/>
          </a:xfrm>
          <a:prstGeom prst="rect">
            <a:avLst/>
          </a:prstGeom>
          <a:solidFill>
            <a:schemeClr val="bg1">
              <a:alpha val="48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AU" sz="1600" b="1" dirty="0"/>
              <a:t>Virgo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90AAFE2F-04FD-402F-AB84-50C35E522DB5}"/>
              </a:ext>
            </a:extLst>
          </p:cNvPr>
          <p:cNvSpPr txBox="1"/>
          <p:nvPr/>
        </p:nvSpPr>
        <p:spPr>
          <a:xfrm>
            <a:off x="5166075" y="4145579"/>
            <a:ext cx="607555" cy="338554"/>
          </a:xfrm>
          <a:prstGeom prst="rect">
            <a:avLst/>
          </a:prstGeom>
          <a:solidFill>
            <a:schemeClr val="bg1">
              <a:alpha val="48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AU" sz="1600" b="1" dirty="0"/>
              <a:t>Libra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680C9A08-2555-4CE0-B707-EF65FB6F36CF}"/>
              </a:ext>
            </a:extLst>
          </p:cNvPr>
          <p:cNvSpPr txBox="1"/>
          <p:nvPr/>
        </p:nvSpPr>
        <p:spPr>
          <a:xfrm>
            <a:off x="3967169" y="5607163"/>
            <a:ext cx="943989" cy="338554"/>
          </a:xfrm>
          <a:prstGeom prst="rect">
            <a:avLst/>
          </a:prstGeom>
          <a:solidFill>
            <a:schemeClr val="bg1">
              <a:alpha val="48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AU" sz="1600" b="1" dirty="0"/>
              <a:t>Scorpio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CFCE840A-37C5-454D-860C-4ED7515ED0D1}"/>
              </a:ext>
            </a:extLst>
          </p:cNvPr>
          <p:cNvSpPr txBox="1"/>
          <p:nvPr/>
        </p:nvSpPr>
        <p:spPr>
          <a:xfrm>
            <a:off x="2995227" y="4959686"/>
            <a:ext cx="1165547" cy="338554"/>
          </a:xfrm>
          <a:prstGeom prst="rect">
            <a:avLst/>
          </a:prstGeom>
          <a:solidFill>
            <a:schemeClr val="bg1">
              <a:alpha val="48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AU" sz="1600" b="1" dirty="0"/>
              <a:t>Sagittarius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F2E188EE-751E-4401-8F9F-2793091BC237}"/>
              </a:ext>
            </a:extLst>
          </p:cNvPr>
          <p:cNvSpPr txBox="1"/>
          <p:nvPr/>
        </p:nvSpPr>
        <p:spPr>
          <a:xfrm>
            <a:off x="2077605" y="4005328"/>
            <a:ext cx="1013147" cy="338554"/>
          </a:xfrm>
          <a:prstGeom prst="rect">
            <a:avLst/>
          </a:prstGeom>
          <a:solidFill>
            <a:schemeClr val="bg1">
              <a:alpha val="48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AU" sz="1600" b="1" dirty="0"/>
              <a:t>Capricorn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78A6A0C3-5829-4CD4-8B30-5FD7BFA3B72F}"/>
              </a:ext>
            </a:extLst>
          </p:cNvPr>
          <p:cNvSpPr txBox="1"/>
          <p:nvPr/>
        </p:nvSpPr>
        <p:spPr>
          <a:xfrm>
            <a:off x="1528827" y="3597207"/>
            <a:ext cx="947535" cy="338554"/>
          </a:xfrm>
          <a:prstGeom prst="rect">
            <a:avLst/>
          </a:prstGeom>
          <a:solidFill>
            <a:schemeClr val="bg1">
              <a:alpha val="48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AU" sz="1600" b="1" dirty="0"/>
              <a:t>Aquarius</a:t>
            </a:r>
          </a:p>
        </p:txBody>
      </p:sp>
      <p:pic>
        <p:nvPicPr>
          <p:cNvPr id="33" name="Picture 32">
            <a:extLst>
              <a:ext uri="{FF2B5EF4-FFF2-40B4-BE49-F238E27FC236}">
                <a16:creationId xmlns:a16="http://schemas.microsoft.com/office/drawing/2014/main" id="{7AD7A804-31A3-4FF7-B863-E093EF819F4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3047" t="43126" r="5983" b="23793"/>
          <a:stretch/>
        </p:blipFill>
        <p:spPr>
          <a:xfrm>
            <a:off x="6938051" y="3123357"/>
            <a:ext cx="5230541" cy="1908616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4A444D02-6B92-4D28-9E16-69988E3B2F5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330" t="43126" r="43005" b="23793"/>
          <a:stretch/>
        </p:blipFill>
        <p:spPr>
          <a:xfrm>
            <a:off x="6911789" y="4909675"/>
            <a:ext cx="5280210" cy="1938359"/>
          </a:xfrm>
          <a:prstGeom prst="rect">
            <a:avLst/>
          </a:prstGeom>
        </p:spPr>
      </p:pic>
      <p:sp>
        <p:nvSpPr>
          <p:cNvPr id="35" name="Rectangle 34">
            <a:extLst>
              <a:ext uri="{FF2B5EF4-FFF2-40B4-BE49-F238E27FC236}">
                <a16:creationId xmlns:a16="http://schemas.microsoft.com/office/drawing/2014/main" id="{CBA7D664-DE05-479B-B7F5-3FAAA1F5C5F1}"/>
              </a:ext>
            </a:extLst>
          </p:cNvPr>
          <p:cNvSpPr/>
          <p:nvPr/>
        </p:nvSpPr>
        <p:spPr>
          <a:xfrm>
            <a:off x="0" y="6201703"/>
            <a:ext cx="1623060" cy="646331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AU" sz="1200" dirty="0"/>
              <a:t>Star Map Source: </a:t>
            </a:r>
            <a:r>
              <a:rPr lang="en-AU" sz="1200" dirty="0">
                <a:hlinkClick r:id="rId4"/>
              </a:rPr>
              <a:t>http://slideplayer.com/slide/5128341/</a:t>
            </a:r>
            <a:r>
              <a:rPr lang="en-AU" sz="12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8445724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DFE833-0D3D-4B91-B3FD-E24A8CCA8D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FA4525-4204-4872-BD95-AE7A5D104B2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AU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E5C62CD-680E-4472-927E-B9565232A2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F7F94490-FF35-4222-B0D0-5EB363A9F147}"/>
              </a:ext>
            </a:extLst>
          </p:cNvPr>
          <p:cNvSpPr/>
          <p:nvPr/>
        </p:nvSpPr>
        <p:spPr>
          <a:xfrm>
            <a:off x="838200" y="6554463"/>
            <a:ext cx="48168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AU" dirty="0">
                <a:hlinkClick r:id="rId3"/>
              </a:rPr>
              <a:t>Image Source: https://www.zoomo.ca/image/l3T</a:t>
            </a:r>
            <a:r>
              <a:rPr lang="en-AU" dirty="0"/>
              <a:t> 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FFB606E-DC70-4BD9-940A-2A715E956D15}"/>
              </a:ext>
            </a:extLst>
          </p:cNvPr>
          <p:cNvSpPr/>
          <p:nvPr/>
        </p:nvSpPr>
        <p:spPr>
          <a:xfrm>
            <a:off x="5962613" y="461228"/>
            <a:ext cx="418858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AU" sz="3200" b="1" dirty="0">
                <a:solidFill>
                  <a:srgbClr val="FFFF00"/>
                </a:solidFill>
              </a:rPr>
              <a:t>Three Months of Spring</a:t>
            </a:r>
            <a:endParaRPr lang="en-AU" sz="3200" dirty="0"/>
          </a:p>
        </p:txBody>
      </p:sp>
    </p:spTree>
    <p:extLst>
      <p:ext uri="{BB962C8B-B14F-4D97-AF65-F5344CB8AC3E}">
        <p14:creationId xmlns:p14="http://schemas.microsoft.com/office/powerpoint/2010/main" val="25190864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AA78092-95B0-48E2-8842-D492E96B6DE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290578" cy="508883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B95E5522-1C79-4765-B968-E22CCA667CA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52452" y="4036770"/>
            <a:ext cx="3339548" cy="2821229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1342661" y="3664406"/>
            <a:ext cx="181383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AU" sz="4000" b="1" dirty="0">
                <a:solidFill>
                  <a:schemeClr val="bg1"/>
                </a:solidFill>
              </a:rPr>
              <a:t>Simon</a:t>
            </a:r>
          </a:p>
          <a:p>
            <a:pPr algn="ctr"/>
            <a:r>
              <a:rPr lang="en-AU" sz="4000" b="1" dirty="0">
                <a:solidFill>
                  <a:schemeClr val="bg1"/>
                </a:solidFill>
              </a:rPr>
              <a:t>Aries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3A66B5B-7B8C-41CA-9258-B45A4604C67A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6614" t="35992" r="26375" b="17785"/>
          <a:stretch/>
        </p:blipFill>
        <p:spPr>
          <a:xfrm rot="802823" flipH="1">
            <a:off x="2967770" y="3421110"/>
            <a:ext cx="5806093" cy="348289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3B403BC-59CD-43F4-8A9C-B45DB1E305E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462052" y="70513"/>
            <a:ext cx="2728912" cy="474021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FD8A9217-CEA8-4291-9544-E9C047D6374E}"/>
              </a:ext>
            </a:extLst>
          </p:cNvPr>
          <p:cNvSpPr txBox="1"/>
          <p:nvPr/>
        </p:nvSpPr>
        <p:spPr>
          <a:xfrm>
            <a:off x="10667998" y="6535145"/>
            <a:ext cx="18950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>
                <a:solidFill>
                  <a:srgbClr val="FFFF00"/>
                </a:solidFill>
              </a:rPr>
              <a:t>© Robert Tulip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6A3333A5-DC78-421A-BC51-2EB669FC0C5D}"/>
              </a:ext>
            </a:extLst>
          </p:cNvPr>
          <p:cNvGrpSpPr/>
          <p:nvPr/>
        </p:nvGrpSpPr>
        <p:grpSpPr>
          <a:xfrm>
            <a:off x="3798277" y="3435806"/>
            <a:ext cx="4851417" cy="1347519"/>
            <a:chOff x="3798277" y="3435806"/>
            <a:chExt cx="4851417" cy="1347519"/>
          </a:xfrm>
        </p:grpSpPr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3811D992-E999-41AA-A6F5-9231AEA0DA0D}"/>
                </a:ext>
              </a:extLst>
            </p:cNvPr>
            <p:cNvCxnSpPr>
              <a:cxnSpLocks/>
            </p:cNvCxnSpPr>
            <p:nvPr/>
          </p:nvCxnSpPr>
          <p:spPr>
            <a:xfrm>
              <a:off x="7863840" y="4326125"/>
              <a:ext cx="785854" cy="457200"/>
            </a:xfrm>
            <a:prstGeom prst="line">
              <a:avLst/>
            </a:prstGeom>
            <a:ln w="29210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015E43AC-37ED-4C2D-AA9E-A3A8FC98E6ED}"/>
                </a:ext>
              </a:extLst>
            </p:cNvPr>
            <p:cNvCxnSpPr>
              <a:cxnSpLocks/>
            </p:cNvCxnSpPr>
            <p:nvPr/>
          </p:nvCxnSpPr>
          <p:spPr>
            <a:xfrm>
              <a:off x="4724311" y="3435806"/>
              <a:ext cx="3139529" cy="890319"/>
            </a:xfrm>
            <a:prstGeom prst="line">
              <a:avLst/>
            </a:prstGeom>
            <a:ln w="29210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16A8E287-3A68-462D-85DF-3226EC00005D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798277" y="3445909"/>
              <a:ext cx="838213" cy="435056"/>
            </a:xfrm>
            <a:prstGeom prst="line">
              <a:avLst/>
            </a:prstGeom>
            <a:ln w="29210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CA36C6A4-9751-4769-AC7D-DD026FE0AC3B}"/>
              </a:ext>
            </a:extLst>
          </p:cNvPr>
          <p:cNvGrpSpPr/>
          <p:nvPr/>
        </p:nvGrpSpPr>
        <p:grpSpPr>
          <a:xfrm>
            <a:off x="2130451" y="1874495"/>
            <a:ext cx="9883357" cy="1730343"/>
            <a:chOff x="3798277" y="3435806"/>
            <a:chExt cx="4851417" cy="1347519"/>
          </a:xfrm>
        </p:grpSpPr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1FAC0794-9ED9-44DA-9546-844D71AABA65}"/>
                </a:ext>
              </a:extLst>
            </p:cNvPr>
            <p:cNvCxnSpPr>
              <a:cxnSpLocks/>
            </p:cNvCxnSpPr>
            <p:nvPr/>
          </p:nvCxnSpPr>
          <p:spPr>
            <a:xfrm>
              <a:off x="7863840" y="4326125"/>
              <a:ext cx="785854" cy="457200"/>
            </a:xfrm>
            <a:prstGeom prst="line">
              <a:avLst/>
            </a:prstGeom>
            <a:ln w="29210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308E25F4-73C5-4E4E-BC95-5ACE74A787D1}"/>
                </a:ext>
              </a:extLst>
            </p:cNvPr>
            <p:cNvCxnSpPr>
              <a:cxnSpLocks/>
            </p:cNvCxnSpPr>
            <p:nvPr/>
          </p:nvCxnSpPr>
          <p:spPr>
            <a:xfrm>
              <a:off x="4724311" y="3435806"/>
              <a:ext cx="3139529" cy="890319"/>
            </a:xfrm>
            <a:prstGeom prst="line">
              <a:avLst/>
            </a:prstGeom>
            <a:ln w="29210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74D6D2DA-DED9-4A26-A518-59E2BEC32708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798277" y="3445909"/>
              <a:ext cx="838213" cy="435056"/>
            </a:xfrm>
            <a:prstGeom prst="line">
              <a:avLst/>
            </a:prstGeom>
            <a:ln w="29210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9207650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7522388-4796-47E5-91B8-7D85003E8E1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6064"/>
          <a:stretch/>
        </p:blipFill>
        <p:spPr>
          <a:xfrm rot="5871883" flipV="1">
            <a:off x="355743" y="-2683410"/>
            <a:ext cx="11525676" cy="7782352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95CD744F-E481-49DD-9F93-77328B6CDA5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71046" y="530298"/>
            <a:ext cx="3229491" cy="632770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92F5AEC-02FA-41C8-98D2-62C59B6CFBC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826896">
            <a:off x="6647460" y="1282015"/>
            <a:ext cx="1780240" cy="4493879"/>
          </a:xfrm>
          <a:prstGeom prst="rect">
            <a:avLst/>
          </a:prstGeom>
        </p:spPr>
      </p:pic>
      <p:sp>
        <p:nvSpPr>
          <p:cNvPr id="5" name="Oval 4">
            <a:extLst>
              <a:ext uri="{FF2B5EF4-FFF2-40B4-BE49-F238E27FC236}">
                <a16:creationId xmlns:a16="http://schemas.microsoft.com/office/drawing/2014/main" id="{E91C99D4-3937-4ADD-8264-E40E86982756}"/>
              </a:ext>
            </a:extLst>
          </p:cNvPr>
          <p:cNvSpPr/>
          <p:nvPr/>
        </p:nvSpPr>
        <p:spPr>
          <a:xfrm>
            <a:off x="4591235" y="427448"/>
            <a:ext cx="4323973" cy="2950412"/>
          </a:xfrm>
          <a:prstGeom prst="ellipse">
            <a:avLst/>
          </a:prstGeom>
          <a:noFill/>
          <a:ln w="104775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F5AEF9B3-04B7-4C60-9EE0-3BE82C34DF77}"/>
              </a:ext>
            </a:extLst>
          </p:cNvPr>
          <p:cNvSpPr/>
          <p:nvPr/>
        </p:nvSpPr>
        <p:spPr>
          <a:xfrm>
            <a:off x="3338282" y="4094699"/>
            <a:ext cx="4703240" cy="2188155"/>
          </a:xfrm>
          <a:prstGeom prst="ellipse">
            <a:avLst/>
          </a:prstGeom>
          <a:noFill/>
          <a:ln w="104775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DD57507-67AB-41C9-AABE-FA369372CCB8}"/>
              </a:ext>
            </a:extLst>
          </p:cNvPr>
          <p:cNvSpPr txBox="1"/>
          <p:nvPr/>
        </p:nvSpPr>
        <p:spPr>
          <a:xfrm>
            <a:off x="6177495" y="998807"/>
            <a:ext cx="20257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4000" b="1" dirty="0">
                <a:solidFill>
                  <a:srgbClr val="FFFF00"/>
                </a:solidFill>
              </a:rPr>
              <a:t>Hyades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610363E-661B-43F1-BC0D-342093403BA1}"/>
              </a:ext>
            </a:extLst>
          </p:cNvPr>
          <p:cNvSpPr txBox="1"/>
          <p:nvPr/>
        </p:nvSpPr>
        <p:spPr>
          <a:xfrm>
            <a:off x="4076974" y="4568242"/>
            <a:ext cx="20257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4000" b="1" dirty="0">
                <a:solidFill>
                  <a:srgbClr val="FFFF00"/>
                </a:solidFill>
              </a:rPr>
              <a:t>Pleiades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41B3004-8197-4E88-883A-C7EC3D3DBC19}"/>
              </a:ext>
            </a:extLst>
          </p:cNvPr>
          <p:cNvSpPr/>
          <p:nvPr/>
        </p:nvSpPr>
        <p:spPr>
          <a:xfrm>
            <a:off x="1291616" y="1269669"/>
            <a:ext cx="224245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AU" sz="4000" b="1" dirty="0">
                <a:solidFill>
                  <a:schemeClr val="bg1"/>
                </a:solidFill>
              </a:rPr>
              <a:t>Thaddeus</a:t>
            </a:r>
          </a:p>
          <a:p>
            <a:pPr algn="ctr"/>
            <a:r>
              <a:rPr lang="en-AU" sz="4000" b="1" dirty="0">
                <a:solidFill>
                  <a:schemeClr val="bg1"/>
                </a:solidFill>
              </a:rPr>
              <a:t>Taurus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3CB19114-0CF2-4238-9FB5-54DE97DD6D6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462052" y="70513"/>
            <a:ext cx="2728912" cy="474021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9C352A41-CF4C-4CDB-A2C7-63DB6E65531E}"/>
              </a:ext>
            </a:extLst>
          </p:cNvPr>
          <p:cNvSpPr txBox="1"/>
          <p:nvPr/>
        </p:nvSpPr>
        <p:spPr>
          <a:xfrm>
            <a:off x="10667998" y="6535145"/>
            <a:ext cx="18950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>
                <a:solidFill>
                  <a:srgbClr val="FFFF00"/>
                </a:solidFill>
              </a:rPr>
              <a:t>© Robert Tulip</a:t>
            </a: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6B07C8A0-785D-4D42-AA84-C7CCF33DE7FD}"/>
              </a:ext>
            </a:extLst>
          </p:cNvPr>
          <p:cNvGrpSpPr/>
          <p:nvPr/>
        </p:nvGrpSpPr>
        <p:grpSpPr>
          <a:xfrm>
            <a:off x="4979964" y="890024"/>
            <a:ext cx="1135580" cy="1424463"/>
            <a:chOff x="4979964" y="890024"/>
            <a:chExt cx="1135580" cy="1424463"/>
          </a:xfrm>
        </p:grpSpPr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905425E2-3E30-4927-BCB3-4318DDDB606A}"/>
                </a:ext>
              </a:extLst>
            </p:cNvPr>
            <p:cNvCxnSpPr>
              <a:cxnSpLocks/>
            </p:cNvCxnSpPr>
            <p:nvPr/>
          </p:nvCxnSpPr>
          <p:spPr>
            <a:xfrm>
              <a:off x="6014506" y="1605884"/>
              <a:ext cx="50757" cy="677584"/>
            </a:xfrm>
            <a:prstGeom prst="line">
              <a:avLst/>
            </a:prstGeom>
            <a:ln w="13970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E70DC688-0EC0-4268-B847-6446E995F0FF}"/>
                </a:ext>
              </a:extLst>
            </p:cNvPr>
            <p:cNvCxnSpPr>
              <a:cxnSpLocks/>
            </p:cNvCxnSpPr>
            <p:nvPr/>
          </p:nvCxnSpPr>
          <p:spPr>
            <a:xfrm>
              <a:off x="5711483" y="890024"/>
              <a:ext cx="228068" cy="691848"/>
            </a:xfrm>
            <a:prstGeom prst="line">
              <a:avLst/>
            </a:prstGeom>
            <a:ln w="13970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302AFF49-8B35-4EEC-8ED3-B22032A28501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4979964" y="1697239"/>
              <a:ext cx="554974" cy="445160"/>
            </a:xfrm>
            <a:prstGeom prst="line">
              <a:avLst/>
            </a:prstGeom>
            <a:ln w="13970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E866FBE1-7E30-4B43-A9AE-F2E4FA1562F8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568492" y="2138575"/>
              <a:ext cx="547052" cy="175912"/>
            </a:xfrm>
            <a:prstGeom prst="line">
              <a:avLst/>
            </a:prstGeom>
            <a:ln w="13970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2" name="Oval 21">
            <a:extLst>
              <a:ext uri="{FF2B5EF4-FFF2-40B4-BE49-F238E27FC236}">
                <a16:creationId xmlns:a16="http://schemas.microsoft.com/office/drawing/2014/main" id="{64D98648-61F9-4ABF-AB89-41D7F8E9EAA8}"/>
              </a:ext>
            </a:extLst>
          </p:cNvPr>
          <p:cNvSpPr/>
          <p:nvPr/>
        </p:nvSpPr>
        <p:spPr>
          <a:xfrm>
            <a:off x="3534074" y="5017478"/>
            <a:ext cx="542900" cy="596872"/>
          </a:xfrm>
          <a:prstGeom prst="ellipse">
            <a:avLst/>
          </a:prstGeom>
          <a:noFill/>
          <a:ln w="104775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838FFFA3-1034-4057-A66C-923FF285A295}"/>
              </a:ext>
            </a:extLst>
          </p:cNvPr>
          <p:cNvGrpSpPr/>
          <p:nvPr/>
        </p:nvGrpSpPr>
        <p:grpSpPr>
          <a:xfrm rot="847386">
            <a:off x="7406213" y="1074299"/>
            <a:ext cx="943008" cy="1536600"/>
            <a:chOff x="4979964" y="890024"/>
            <a:chExt cx="1135580" cy="1424463"/>
          </a:xfrm>
        </p:grpSpPr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243EFD30-F572-4BB2-99E1-916EBCE7F379}"/>
                </a:ext>
              </a:extLst>
            </p:cNvPr>
            <p:cNvCxnSpPr>
              <a:cxnSpLocks/>
            </p:cNvCxnSpPr>
            <p:nvPr/>
          </p:nvCxnSpPr>
          <p:spPr>
            <a:xfrm>
              <a:off x="6014506" y="1605884"/>
              <a:ext cx="50757" cy="677584"/>
            </a:xfrm>
            <a:prstGeom prst="line">
              <a:avLst/>
            </a:prstGeom>
            <a:ln w="13970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01EE2D6E-4709-4D6D-BC7C-29D3F4DF6763}"/>
                </a:ext>
              </a:extLst>
            </p:cNvPr>
            <p:cNvCxnSpPr>
              <a:cxnSpLocks/>
            </p:cNvCxnSpPr>
            <p:nvPr/>
          </p:nvCxnSpPr>
          <p:spPr>
            <a:xfrm>
              <a:off x="5711483" y="890024"/>
              <a:ext cx="228068" cy="691848"/>
            </a:xfrm>
            <a:prstGeom prst="line">
              <a:avLst/>
            </a:prstGeom>
            <a:ln w="13970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5FAF39AE-2C1E-40B0-B2EC-4663641B50CC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4979964" y="1697239"/>
              <a:ext cx="554974" cy="445160"/>
            </a:xfrm>
            <a:prstGeom prst="line">
              <a:avLst/>
            </a:prstGeom>
            <a:ln w="13970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21429142-EA0D-4597-BB9F-2B79C68233C6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568492" y="2138575"/>
              <a:ext cx="547052" cy="175912"/>
            </a:xfrm>
            <a:prstGeom prst="line">
              <a:avLst/>
            </a:prstGeom>
            <a:ln w="13970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8" name="Oval 27">
            <a:extLst>
              <a:ext uri="{FF2B5EF4-FFF2-40B4-BE49-F238E27FC236}">
                <a16:creationId xmlns:a16="http://schemas.microsoft.com/office/drawing/2014/main" id="{8A0BFBBA-A910-4A1F-8B81-C9033100DDAD}"/>
              </a:ext>
            </a:extLst>
          </p:cNvPr>
          <p:cNvSpPr/>
          <p:nvPr/>
        </p:nvSpPr>
        <p:spPr>
          <a:xfrm>
            <a:off x="6115544" y="4396154"/>
            <a:ext cx="1316887" cy="1166950"/>
          </a:xfrm>
          <a:prstGeom prst="ellipse">
            <a:avLst/>
          </a:prstGeom>
          <a:noFill/>
          <a:ln w="104775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6685670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22" grpId="0" animBg="1"/>
      <p:bldP spid="2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99BF9A0D-BA60-4D09-983D-CF5EF7FBECE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6725827">
            <a:off x="1349024" y="1095907"/>
            <a:ext cx="5276722" cy="932926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DDAC4F49-86FA-4497-A294-20572888933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66641" y="4334666"/>
            <a:ext cx="3024322" cy="2541523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41C5A013-1C92-4E96-A53D-A686CD49ABFA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32620"/>
          <a:stretch/>
        </p:blipFill>
        <p:spPr>
          <a:xfrm>
            <a:off x="-35324" y="585776"/>
            <a:ext cx="12607865" cy="3707647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C9F79FB0-C3C7-4217-A849-5F6F2615A84E}"/>
              </a:ext>
            </a:extLst>
          </p:cNvPr>
          <p:cNvSpPr/>
          <p:nvPr/>
        </p:nvSpPr>
        <p:spPr>
          <a:xfrm>
            <a:off x="3101410" y="3058646"/>
            <a:ext cx="285579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AU" sz="4000" b="1" dirty="0">
                <a:solidFill>
                  <a:schemeClr val="bg1"/>
                </a:solidFill>
              </a:rPr>
              <a:t>Matthew</a:t>
            </a:r>
          </a:p>
          <a:p>
            <a:pPr algn="ctr"/>
            <a:r>
              <a:rPr lang="en-AU" sz="4000" b="1" dirty="0">
                <a:solidFill>
                  <a:schemeClr val="bg1"/>
                </a:solidFill>
              </a:rPr>
              <a:t>Gemini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8CA0862-58DF-410D-BA34-382CC0166D1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462052" y="70513"/>
            <a:ext cx="2728912" cy="474021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6C189626-E212-4640-B473-8EB4D4B78CF4}"/>
              </a:ext>
            </a:extLst>
          </p:cNvPr>
          <p:cNvSpPr txBox="1"/>
          <p:nvPr/>
        </p:nvSpPr>
        <p:spPr>
          <a:xfrm>
            <a:off x="10667998" y="6535145"/>
            <a:ext cx="18950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>
                <a:solidFill>
                  <a:srgbClr val="FFFF00"/>
                </a:solidFill>
              </a:rPr>
              <a:t>© Robert Tulip</a:t>
            </a:r>
          </a:p>
        </p:txBody>
      </p:sp>
      <p:grpSp>
        <p:nvGrpSpPr>
          <p:cNvPr id="48" name="Group 47">
            <a:extLst>
              <a:ext uri="{FF2B5EF4-FFF2-40B4-BE49-F238E27FC236}">
                <a16:creationId xmlns:a16="http://schemas.microsoft.com/office/drawing/2014/main" id="{0A8AFECF-7EA2-4724-9093-EF4286E03F5C}"/>
              </a:ext>
            </a:extLst>
          </p:cNvPr>
          <p:cNvGrpSpPr/>
          <p:nvPr/>
        </p:nvGrpSpPr>
        <p:grpSpPr>
          <a:xfrm>
            <a:off x="838200" y="4422530"/>
            <a:ext cx="7433603" cy="2115860"/>
            <a:chOff x="838200" y="4422530"/>
            <a:chExt cx="7433603" cy="2115860"/>
          </a:xfrm>
        </p:grpSpPr>
        <p:grpSp>
          <p:nvGrpSpPr>
            <p:cNvPr id="34" name="Group 33">
              <a:extLst>
                <a:ext uri="{FF2B5EF4-FFF2-40B4-BE49-F238E27FC236}">
                  <a16:creationId xmlns:a16="http://schemas.microsoft.com/office/drawing/2014/main" id="{15DB4423-9184-45C3-954F-910B1792E288}"/>
                </a:ext>
              </a:extLst>
            </p:cNvPr>
            <p:cNvGrpSpPr/>
            <p:nvPr/>
          </p:nvGrpSpPr>
          <p:grpSpPr>
            <a:xfrm>
              <a:off x="838200" y="4487594"/>
              <a:ext cx="7433603" cy="2050796"/>
              <a:chOff x="838200" y="4487594"/>
              <a:chExt cx="7433603" cy="2050796"/>
            </a:xfrm>
          </p:grpSpPr>
          <p:cxnSp>
            <p:nvCxnSpPr>
              <p:cNvPr id="10" name="Straight Connector 9">
                <a:extLst>
                  <a:ext uri="{FF2B5EF4-FFF2-40B4-BE49-F238E27FC236}">
                    <a16:creationId xmlns:a16="http://schemas.microsoft.com/office/drawing/2014/main" id="{0FDB3D14-3EB6-47EE-BB5E-C12ED89FE9E0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38200" y="4487594"/>
                <a:ext cx="2749062" cy="154744"/>
              </a:xfrm>
              <a:prstGeom prst="line">
                <a:avLst/>
              </a:prstGeom>
              <a:ln w="139700">
                <a:solidFill>
                  <a:srgbClr val="FFFF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Straight Connector 12">
                <a:extLst>
                  <a:ext uri="{FF2B5EF4-FFF2-40B4-BE49-F238E27FC236}">
                    <a16:creationId xmlns:a16="http://schemas.microsoft.com/office/drawing/2014/main" id="{66ECBAE5-C7BC-48FA-B21E-6AE71130BD1F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3587262" y="4487594"/>
                <a:ext cx="1266092" cy="154744"/>
              </a:xfrm>
              <a:prstGeom prst="line">
                <a:avLst/>
              </a:prstGeom>
              <a:ln w="139700">
                <a:solidFill>
                  <a:srgbClr val="FFFF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Straight Connector 15">
                <a:extLst>
                  <a:ext uri="{FF2B5EF4-FFF2-40B4-BE49-F238E27FC236}">
                    <a16:creationId xmlns:a16="http://schemas.microsoft.com/office/drawing/2014/main" id="{E27F5E5B-F85B-46CF-8FE2-A9CE34B8AAB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853354" y="4521953"/>
                <a:ext cx="2165309" cy="550072"/>
              </a:xfrm>
              <a:prstGeom prst="line">
                <a:avLst/>
              </a:prstGeom>
              <a:ln w="139700">
                <a:solidFill>
                  <a:srgbClr val="FFFF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Straight Connector 17">
                <a:extLst>
                  <a:ext uri="{FF2B5EF4-FFF2-40B4-BE49-F238E27FC236}">
                    <a16:creationId xmlns:a16="http://schemas.microsoft.com/office/drawing/2014/main" id="{D8F01EE8-D5D6-424C-B46C-D74DF40A607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041879" y="5072025"/>
                <a:ext cx="814984" cy="130127"/>
              </a:xfrm>
              <a:prstGeom prst="line">
                <a:avLst/>
              </a:prstGeom>
              <a:ln w="139700">
                <a:solidFill>
                  <a:srgbClr val="FFFF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Straight Connector 24">
                <a:extLst>
                  <a:ext uri="{FF2B5EF4-FFF2-40B4-BE49-F238E27FC236}">
                    <a16:creationId xmlns:a16="http://schemas.microsoft.com/office/drawing/2014/main" id="{2B918298-C8BB-4140-B057-790CFCDD62C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838928" y="6251840"/>
                <a:ext cx="2841168" cy="283305"/>
              </a:xfrm>
              <a:prstGeom prst="line">
                <a:avLst/>
              </a:prstGeom>
              <a:ln w="139700">
                <a:solidFill>
                  <a:srgbClr val="FFFF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Straight Connector 26">
                <a:extLst>
                  <a:ext uri="{FF2B5EF4-FFF2-40B4-BE49-F238E27FC236}">
                    <a16:creationId xmlns:a16="http://schemas.microsoft.com/office/drawing/2014/main" id="{2BF2937F-8BD3-4C90-AFE5-21BE7A509742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6713689" y="5612185"/>
                <a:ext cx="0" cy="926205"/>
              </a:xfrm>
              <a:prstGeom prst="line">
                <a:avLst/>
              </a:prstGeom>
              <a:ln w="139700">
                <a:solidFill>
                  <a:srgbClr val="FFFF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28">
                <a:extLst>
                  <a:ext uri="{FF2B5EF4-FFF2-40B4-BE49-F238E27FC236}">
                    <a16:creationId xmlns:a16="http://schemas.microsoft.com/office/drawing/2014/main" id="{2D94B164-6A65-4FD9-9B6F-53747419EE85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6713689" y="5072025"/>
                <a:ext cx="304974" cy="528166"/>
              </a:xfrm>
              <a:prstGeom prst="line">
                <a:avLst/>
              </a:prstGeom>
              <a:ln w="139700">
                <a:solidFill>
                  <a:srgbClr val="FFFF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Straight Connector 30">
                <a:extLst>
                  <a:ext uri="{FF2B5EF4-FFF2-40B4-BE49-F238E27FC236}">
                    <a16:creationId xmlns:a16="http://schemas.microsoft.com/office/drawing/2014/main" id="{9A185AD2-21EA-4F36-BA81-4A629B49B2BB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6680096" y="6251841"/>
                <a:ext cx="1591707" cy="283304"/>
              </a:xfrm>
              <a:prstGeom prst="line">
                <a:avLst/>
              </a:prstGeom>
              <a:ln w="139700">
                <a:solidFill>
                  <a:srgbClr val="FFFF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46" name="Straight Connector 45">
              <a:extLst>
                <a:ext uri="{FF2B5EF4-FFF2-40B4-BE49-F238E27FC236}">
                  <a16:creationId xmlns:a16="http://schemas.microsoft.com/office/drawing/2014/main" id="{B69758B8-20A5-4979-9326-C7388EE4590B}"/>
                </a:ext>
              </a:extLst>
            </p:cNvPr>
            <p:cNvCxnSpPr>
              <a:cxnSpLocks/>
            </p:cNvCxnSpPr>
            <p:nvPr/>
          </p:nvCxnSpPr>
          <p:spPr>
            <a:xfrm>
              <a:off x="6796701" y="4422530"/>
              <a:ext cx="233570" cy="646250"/>
            </a:xfrm>
            <a:prstGeom prst="line">
              <a:avLst/>
            </a:prstGeom>
            <a:ln w="13970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0" name="Group 49">
            <a:extLst>
              <a:ext uri="{FF2B5EF4-FFF2-40B4-BE49-F238E27FC236}">
                <a16:creationId xmlns:a16="http://schemas.microsoft.com/office/drawing/2014/main" id="{0628DDB3-8225-4EEA-A194-31CEC701E9E8}"/>
              </a:ext>
            </a:extLst>
          </p:cNvPr>
          <p:cNvGrpSpPr/>
          <p:nvPr/>
        </p:nvGrpSpPr>
        <p:grpSpPr>
          <a:xfrm rot="21291397">
            <a:off x="1201221" y="1585131"/>
            <a:ext cx="10714115" cy="2115860"/>
            <a:chOff x="838200" y="4422530"/>
            <a:chExt cx="7433603" cy="2115860"/>
          </a:xfrm>
        </p:grpSpPr>
        <p:grpSp>
          <p:nvGrpSpPr>
            <p:cNvPr id="51" name="Group 50">
              <a:extLst>
                <a:ext uri="{FF2B5EF4-FFF2-40B4-BE49-F238E27FC236}">
                  <a16:creationId xmlns:a16="http://schemas.microsoft.com/office/drawing/2014/main" id="{E825AE70-25C8-4269-88EF-0BCA8E483A25}"/>
                </a:ext>
              </a:extLst>
            </p:cNvPr>
            <p:cNvGrpSpPr/>
            <p:nvPr/>
          </p:nvGrpSpPr>
          <p:grpSpPr>
            <a:xfrm>
              <a:off x="838200" y="4487594"/>
              <a:ext cx="7433603" cy="2050796"/>
              <a:chOff x="838200" y="4487594"/>
              <a:chExt cx="7433603" cy="2050796"/>
            </a:xfrm>
          </p:grpSpPr>
          <p:cxnSp>
            <p:nvCxnSpPr>
              <p:cNvPr id="53" name="Straight Connector 52">
                <a:extLst>
                  <a:ext uri="{FF2B5EF4-FFF2-40B4-BE49-F238E27FC236}">
                    <a16:creationId xmlns:a16="http://schemas.microsoft.com/office/drawing/2014/main" id="{5FE7F730-240E-4610-B5A3-C84A63AD2BA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38200" y="4487594"/>
                <a:ext cx="2749062" cy="154744"/>
              </a:xfrm>
              <a:prstGeom prst="line">
                <a:avLst/>
              </a:prstGeom>
              <a:ln w="139700">
                <a:solidFill>
                  <a:srgbClr val="FFFF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" name="Straight Connector 53">
                <a:extLst>
                  <a:ext uri="{FF2B5EF4-FFF2-40B4-BE49-F238E27FC236}">
                    <a16:creationId xmlns:a16="http://schemas.microsoft.com/office/drawing/2014/main" id="{A3B1EE5C-2498-4E61-937C-74A862D954A0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3587262" y="4487594"/>
                <a:ext cx="1266092" cy="154744"/>
              </a:xfrm>
              <a:prstGeom prst="line">
                <a:avLst/>
              </a:prstGeom>
              <a:ln w="139700">
                <a:solidFill>
                  <a:srgbClr val="FFFF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" name="Straight Connector 54">
                <a:extLst>
                  <a:ext uri="{FF2B5EF4-FFF2-40B4-BE49-F238E27FC236}">
                    <a16:creationId xmlns:a16="http://schemas.microsoft.com/office/drawing/2014/main" id="{5D9E2A97-A9B2-40D6-A037-F8ACC966A32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853354" y="4521953"/>
                <a:ext cx="2165309" cy="550072"/>
              </a:xfrm>
              <a:prstGeom prst="line">
                <a:avLst/>
              </a:prstGeom>
              <a:ln w="139700">
                <a:solidFill>
                  <a:srgbClr val="FFFF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" name="Straight Connector 55">
                <a:extLst>
                  <a:ext uri="{FF2B5EF4-FFF2-40B4-BE49-F238E27FC236}">
                    <a16:creationId xmlns:a16="http://schemas.microsoft.com/office/drawing/2014/main" id="{E91319E6-5967-4810-89B9-2989384BCEF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041879" y="5072025"/>
                <a:ext cx="814984" cy="130127"/>
              </a:xfrm>
              <a:prstGeom prst="line">
                <a:avLst/>
              </a:prstGeom>
              <a:ln w="139700">
                <a:solidFill>
                  <a:srgbClr val="FFFF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" name="Straight Connector 56">
                <a:extLst>
                  <a:ext uri="{FF2B5EF4-FFF2-40B4-BE49-F238E27FC236}">
                    <a16:creationId xmlns:a16="http://schemas.microsoft.com/office/drawing/2014/main" id="{84652F3B-2054-44F0-A802-951A5FA3A66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838928" y="6251840"/>
                <a:ext cx="2841168" cy="283305"/>
              </a:xfrm>
              <a:prstGeom prst="line">
                <a:avLst/>
              </a:prstGeom>
              <a:ln w="139700">
                <a:solidFill>
                  <a:srgbClr val="FFFF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" name="Straight Connector 57">
                <a:extLst>
                  <a:ext uri="{FF2B5EF4-FFF2-40B4-BE49-F238E27FC236}">
                    <a16:creationId xmlns:a16="http://schemas.microsoft.com/office/drawing/2014/main" id="{C1D218ED-7225-47DE-98CA-114B759B8ED3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6713689" y="5612185"/>
                <a:ext cx="0" cy="926205"/>
              </a:xfrm>
              <a:prstGeom prst="line">
                <a:avLst/>
              </a:prstGeom>
              <a:ln w="139700">
                <a:solidFill>
                  <a:srgbClr val="FFFF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" name="Straight Connector 58">
                <a:extLst>
                  <a:ext uri="{FF2B5EF4-FFF2-40B4-BE49-F238E27FC236}">
                    <a16:creationId xmlns:a16="http://schemas.microsoft.com/office/drawing/2014/main" id="{9953B860-982D-4183-B36E-6543B84F9252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6713689" y="5072025"/>
                <a:ext cx="304974" cy="528166"/>
              </a:xfrm>
              <a:prstGeom prst="line">
                <a:avLst/>
              </a:prstGeom>
              <a:ln w="139700">
                <a:solidFill>
                  <a:srgbClr val="FFFF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" name="Straight Connector 59">
                <a:extLst>
                  <a:ext uri="{FF2B5EF4-FFF2-40B4-BE49-F238E27FC236}">
                    <a16:creationId xmlns:a16="http://schemas.microsoft.com/office/drawing/2014/main" id="{4B0EC5AE-085D-46CA-A921-11DF70E2A4C2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6680096" y="6251841"/>
                <a:ext cx="1591707" cy="283304"/>
              </a:xfrm>
              <a:prstGeom prst="line">
                <a:avLst/>
              </a:prstGeom>
              <a:ln w="139700">
                <a:solidFill>
                  <a:srgbClr val="FFFF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52" name="Straight Connector 51">
              <a:extLst>
                <a:ext uri="{FF2B5EF4-FFF2-40B4-BE49-F238E27FC236}">
                  <a16:creationId xmlns:a16="http://schemas.microsoft.com/office/drawing/2014/main" id="{21A19ACA-5AF1-418D-822E-CB0137B716A5}"/>
                </a:ext>
              </a:extLst>
            </p:cNvPr>
            <p:cNvCxnSpPr>
              <a:cxnSpLocks/>
            </p:cNvCxnSpPr>
            <p:nvPr/>
          </p:nvCxnSpPr>
          <p:spPr>
            <a:xfrm>
              <a:off x="6796701" y="4422530"/>
              <a:ext cx="233570" cy="646250"/>
            </a:xfrm>
            <a:prstGeom prst="line">
              <a:avLst/>
            </a:prstGeom>
            <a:ln w="13970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1040405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6752DD-393C-4511-9437-A7010E5A5B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318FFD-367A-450E-8F3B-4B1FF0C30B6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AU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2A0A7D8-5213-4B42-A61C-FB6BA347454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5D86FB8A-E3E6-479F-9600-37D788B331A0}"/>
              </a:ext>
            </a:extLst>
          </p:cNvPr>
          <p:cNvSpPr/>
          <p:nvPr/>
        </p:nvSpPr>
        <p:spPr>
          <a:xfrm>
            <a:off x="3020120" y="365125"/>
            <a:ext cx="454765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AU" sz="3200" b="1" dirty="0">
                <a:solidFill>
                  <a:srgbClr val="FFFF00"/>
                </a:solidFill>
              </a:rPr>
              <a:t>Three Months of Summer</a:t>
            </a:r>
            <a:endParaRPr lang="en-AU" sz="3200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B6A5C5B-3CAA-40DD-B849-82F9AF696C35}"/>
              </a:ext>
            </a:extLst>
          </p:cNvPr>
          <p:cNvSpPr/>
          <p:nvPr/>
        </p:nvSpPr>
        <p:spPr>
          <a:xfrm>
            <a:off x="838200" y="6554463"/>
            <a:ext cx="48168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AU" dirty="0">
                <a:hlinkClick r:id="rId3"/>
              </a:rPr>
              <a:t>Image Source: https://www.zoomo.ca/image/l3T</a:t>
            </a:r>
            <a:r>
              <a:rPr lang="en-AU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0179898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396E086-CAAA-4530-BFBE-B8521D6DE6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8994" y="0"/>
            <a:ext cx="6683464" cy="6835816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5F5B3F0D-AFF0-4CB7-A54D-C535DABAB864}"/>
              </a:ext>
            </a:extLst>
          </p:cNvPr>
          <p:cNvSpPr/>
          <p:nvPr/>
        </p:nvSpPr>
        <p:spPr>
          <a:xfrm>
            <a:off x="5247861" y="-117186"/>
            <a:ext cx="6096000" cy="132343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AU" sz="4000" b="1" dirty="0">
                <a:solidFill>
                  <a:schemeClr val="bg1"/>
                </a:solidFill>
              </a:rPr>
              <a:t>Philip</a:t>
            </a:r>
          </a:p>
          <a:p>
            <a:pPr algn="ctr"/>
            <a:r>
              <a:rPr lang="en-AU" sz="4000" b="1" dirty="0">
                <a:solidFill>
                  <a:schemeClr val="bg1"/>
                </a:solidFill>
              </a:rPr>
              <a:t>Cancer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0055B27-1FD0-4F98-B759-1AC6F519142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4075191">
            <a:off x="6439308" y="1416677"/>
            <a:ext cx="6045488" cy="542190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EE68F8A-FD6B-4F64-95F1-CA9AAD357DB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62052" y="70513"/>
            <a:ext cx="2728912" cy="474021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DE978DC9-982E-4308-B46E-51A44B5243B7}"/>
              </a:ext>
            </a:extLst>
          </p:cNvPr>
          <p:cNvSpPr txBox="1"/>
          <p:nvPr/>
        </p:nvSpPr>
        <p:spPr>
          <a:xfrm>
            <a:off x="10667998" y="6535145"/>
            <a:ext cx="18950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>
                <a:solidFill>
                  <a:srgbClr val="FFFF00"/>
                </a:solidFill>
              </a:rPr>
              <a:t>© Robert Tulip</a:t>
            </a:r>
          </a:p>
        </p:txBody>
      </p:sp>
      <p:grpSp>
        <p:nvGrpSpPr>
          <p:cNvPr id="35" name="Group 34">
            <a:extLst>
              <a:ext uri="{FF2B5EF4-FFF2-40B4-BE49-F238E27FC236}">
                <a16:creationId xmlns:a16="http://schemas.microsoft.com/office/drawing/2014/main" id="{5DDBC248-C619-4EF2-ACE1-9AC92A15896A}"/>
              </a:ext>
            </a:extLst>
          </p:cNvPr>
          <p:cNvGrpSpPr/>
          <p:nvPr/>
        </p:nvGrpSpPr>
        <p:grpSpPr>
          <a:xfrm>
            <a:off x="7563947" y="2673897"/>
            <a:ext cx="4463491" cy="2244163"/>
            <a:chOff x="7563947" y="2673897"/>
            <a:chExt cx="4463491" cy="2244163"/>
          </a:xfrm>
        </p:grpSpPr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B15A4590-FA81-46A2-AA48-B48F9F702B20}"/>
                </a:ext>
              </a:extLst>
            </p:cNvPr>
            <p:cNvCxnSpPr>
              <a:cxnSpLocks/>
            </p:cNvCxnSpPr>
            <p:nvPr/>
          </p:nvCxnSpPr>
          <p:spPr>
            <a:xfrm>
              <a:off x="8505536" y="2673897"/>
              <a:ext cx="1207648" cy="1270074"/>
            </a:xfrm>
            <a:prstGeom prst="line">
              <a:avLst/>
            </a:prstGeom>
            <a:ln w="13970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6C4D70CA-8927-4C58-B446-1DE96DE14324}"/>
                </a:ext>
              </a:extLst>
            </p:cNvPr>
            <p:cNvCxnSpPr>
              <a:cxnSpLocks/>
            </p:cNvCxnSpPr>
            <p:nvPr/>
          </p:nvCxnSpPr>
          <p:spPr>
            <a:xfrm>
              <a:off x="9735466" y="3978330"/>
              <a:ext cx="674626" cy="312316"/>
            </a:xfrm>
            <a:prstGeom prst="line">
              <a:avLst/>
            </a:prstGeom>
            <a:ln w="13970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589F2E36-D82E-4B00-AB8C-57A8F849354F}"/>
                </a:ext>
              </a:extLst>
            </p:cNvPr>
            <p:cNvCxnSpPr>
              <a:cxnSpLocks/>
            </p:cNvCxnSpPr>
            <p:nvPr/>
          </p:nvCxnSpPr>
          <p:spPr>
            <a:xfrm>
              <a:off x="10410092" y="4301960"/>
              <a:ext cx="1617346" cy="296208"/>
            </a:xfrm>
            <a:prstGeom prst="line">
              <a:avLst/>
            </a:prstGeom>
            <a:ln w="13970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ECD265FE-3D62-4D11-BEA2-87050E6451D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563947" y="3978330"/>
              <a:ext cx="2149237" cy="939730"/>
            </a:xfrm>
            <a:prstGeom prst="line">
              <a:avLst/>
            </a:prstGeom>
            <a:ln w="13970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A185DC52-47E2-450F-94B4-964E73E700DC}"/>
              </a:ext>
            </a:extLst>
          </p:cNvPr>
          <p:cNvGrpSpPr/>
          <p:nvPr/>
        </p:nvGrpSpPr>
        <p:grpSpPr>
          <a:xfrm rot="21285333">
            <a:off x="1079765" y="1668660"/>
            <a:ext cx="5122893" cy="4170634"/>
            <a:chOff x="7563947" y="2673897"/>
            <a:chExt cx="4463491" cy="2244163"/>
          </a:xfrm>
        </p:grpSpPr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DEC2D250-D60C-4DCF-801F-0D7E4DF7CA7C}"/>
                </a:ext>
              </a:extLst>
            </p:cNvPr>
            <p:cNvCxnSpPr>
              <a:cxnSpLocks/>
            </p:cNvCxnSpPr>
            <p:nvPr/>
          </p:nvCxnSpPr>
          <p:spPr>
            <a:xfrm>
              <a:off x="8505536" y="2673897"/>
              <a:ext cx="1207648" cy="1270074"/>
            </a:xfrm>
            <a:prstGeom prst="line">
              <a:avLst/>
            </a:prstGeom>
            <a:ln w="13970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E7B970FF-C2C3-4C16-B853-E42A98116BAC}"/>
                </a:ext>
              </a:extLst>
            </p:cNvPr>
            <p:cNvCxnSpPr>
              <a:cxnSpLocks/>
            </p:cNvCxnSpPr>
            <p:nvPr/>
          </p:nvCxnSpPr>
          <p:spPr>
            <a:xfrm>
              <a:off x="9735466" y="3978330"/>
              <a:ext cx="674626" cy="312316"/>
            </a:xfrm>
            <a:prstGeom prst="line">
              <a:avLst/>
            </a:prstGeom>
            <a:ln w="13970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15F9A23F-865C-49AD-9354-41E336D12B3A}"/>
                </a:ext>
              </a:extLst>
            </p:cNvPr>
            <p:cNvCxnSpPr>
              <a:cxnSpLocks/>
            </p:cNvCxnSpPr>
            <p:nvPr/>
          </p:nvCxnSpPr>
          <p:spPr>
            <a:xfrm>
              <a:off x="10410092" y="4301960"/>
              <a:ext cx="1617346" cy="296208"/>
            </a:xfrm>
            <a:prstGeom prst="line">
              <a:avLst/>
            </a:prstGeom>
            <a:ln w="13970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7CC29F23-9933-4DF2-AA20-789540AA4A0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563947" y="3978330"/>
              <a:ext cx="2149237" cy="939730"/>
            </a:xfrm>
            <a:prstGeom prst="line">
              <a:avLst/>
            </a:prstGeom>
            <a:ln w="13970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4267401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FE922D7-C996-4388-A7A2-3E44E222B2A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17329" y="70513"/>
            <a:ext cx="8705448" cy="6716974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742C317E-8EDC-4405-BE8B-A10B27D29207}"/>
              </a:ext>
            </a:extLst>
          </p:cNvPr>
          <p:cNvSpPr/>
          <p:nvPr/>
        </p:nvSpPr>
        <p:spPr>
          <a:xfrm>
            <a:off x="1618428" y="30369"/>
            <a:ext cx="181383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AU" sz="4000" b="1" dirty="0">
                <a:solidFill>
                  <a:schemeClr val="bg1"/>
                </a:solidFill>
              </a:rPr>
              <a:t>James</a:t>
            </a:r>
          </a:p>
          <a:p>
            <a:pPr algn="ctr"/>
            <a:r>
              <a:rPr lang="en-AU" sz="4000" b="1" dirty="0">
                <a:solidFill>
                  <a:schemeClr val="bg1"/>
                </a:solidFill>
              </a:rPr>
              <a:t>Leo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AEA698A-39EA-4839-AA56-3386C96B09D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588150">
            <a:off x="-172860" y="4134044"/>
            <a:ext cx="7422669" cy="214439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63B863D9-1B31-40A8-B3F6-65D099AC7A6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62052" y="70513"/>
            <a:ext cx="2728912" cy="474021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7F183353-B179-4F17-96A8-313FF7585E79}"/>
              </a:ext>
            </a:extLst>
          </p:cNvPr>
          <p:cNvSpPr txBox="1"/>
          <p:nvPr/>
        </p:nvSpPr>
        <p:spPr>
          <a:xfrm>
            <a:off x="10667998" y="6535145"/>
            <a:ext cx="18950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>
                <a:solidFill>
                  <a:srgbClr val="FFFF00"/>
                </a:solidFill>
              </a:rPr>
              <a:t>© Robert Tulip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2270A269-7535-4590-9DFF-A809F75641E0}"/>
              </a:ext>
            </a:extLst>
          </p:cNvPr>
          <p:cNvCxnSpPr>
            <a:cxnSpLocks/>
          </p:cNvCxnSpPr>
          <p:nvPr/>
        </p:nvCxnSpPr>
        <p:spPr>
          <a:xfrm flipV="1">
            <a:off x="4051495" y="5630847"/>
            <a:ext cx="144689" cy="141651"/>
          </a:xfrm>
          <a:prstGeom prst="line">
            <a:avLst/>
          </a:prstGeom>
          <a:ln w="1397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4" name="Group 33">
            <a:extLst>
              <a:ext uri="{FF2B5EF4-FFF2-40B4-BE49-F238E27FC236}">
                <a16:creationId xmlns:a16="http://schemas.microsoft.com/office/drawing/2014/main" id="{5754886E-DE6B-4090-AB33-622DE493D9BE}"/>
              </a:ext>
            </a:extLst>
          </p:cNvPr>
          <p:cNvGrpSpPr/>
          <p:nvPr/>
        </p:nvGrpSpPr>
        <p:grpSpPr>
          <a:xfrm>
            <a:off x="1073961" y="3102398"/>
            <a:ext cx="4791319" cy="3362933"/>
            <a:chOff x="1073961" y="3102398"/>
            <a:chExt cx="4791319" cy="3362933"/>
          </a:xfrm>
        </p:grpSpPr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D45299D5-D848-4C71-817A-A20F97CBE95A}"/>
                </a:ext>
              </a:extLst>
            </p:cNvPr>
            <p:cNvCxnSpPr>
              <a:cxnSpLocks/>
            </p:cNvCxnSpPr>
            <p:nvPr/>
          </p:nvCxnSpPr>
          <p:spPr>
            <a:xfrm>
              <a:off x="1073961" y="3102398"/>
              <a:ext cx="1725510" cy="1033504"/>
            </a:xfrm>
            <a:prstGeom prst="line">
              <a:avLst/>
            </a:prstGeom>
            <a:ln w="13970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9E8F87CD-4BB3-448F-AF55-AEA731BD3213}"/>
                </a:ext>
              </a:extLst>
            </p:cNvPr>
            <p:cNvCxnSpPr>
              <a:cxnSpLocks/>
            </p:cNvCxnSpPr>
            <p:nvPr/>
          </p:nvCxnSpPr>
          <p:spPr>
            <a:xfrm>
              <a:off x="1936716" y="3981157"/>
              <a:ext cx="930063" cy="173421"/>
            </a:xfrm>
            <a:prstGeom prst="line">
              <a:avLst/>
            </a:prstGeom>
            <a:ln w="13970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001AEDF9-D28B-4EF8-A4EC-0E1C1B312619}"/>
                </a:ext>
              </a:extLst>
            </p:cNvPr>
            <p:cNvCxnSpPr>
              <a:cxnSpLocks/>
            </p:cNvCxnSpPr>
            <p:nvPr/>
          </p:nvCxnSpPr>
          <p:spPr>
            <a:xfrm>
              <a:off x="2897577" y="4154578"/>
              <a:ext cx="1294595" cy="1476268"/>
            </a:xfrm>
            <a:prstGeom prst="line">
              <a:avLst/>
            </a:prstGeom>
            <a:ln w="13970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33AC3865-A0D2-4974-B6D2-94DB2336F424}"/>
                </a:ext>
              </a:extLst>
            </p:cNvPr>
            <p:cNvCxnSpPr>
              <a:cxnSpLocks/>
            </p:cNvCxnSpPr>
            <p:nvPr/>
          </p:nvCxnSpPr>
          <p:spPr>
            <a:xfrm>
              <a:off x="3327985" y="5630846"/>
              <a:ext cx="771961" cy="207410"/>
            </a:xfrm>
            <a:prstGeom prst="line">
              <a:avLst/>
            </a:prstGeom>
            <a:ln w="13970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5612B103-E6C3-4EA2-908F-522014BEDB70}"/>
                </a:ext>
              </a:extLst>
            </p:cNvPr>
            <p:cNvCxnSpPr>
              <a:cxnSpLocks/>
            </p:cNvCxnSpPr>
            <p:nvPr/>
          </p:nvCxnSpPr>
          <p:spPr>
            <a:xfrm>
              <a:off x="4807585" y="5772498"/>
              <a:ext cx="1002372" cy="529828"/>
            </a:xfrm>
            <a:prstGeom prst="line">
              <a:avLst/>
            </a:prstGeom>
            <a:ln w="13970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73C3D2D5-6786-4747-800B-D1F1C5A8535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697415" y="6322768"/>
              <a:ext cx="167865" cy="142563"/>
            </a:xfrm>
            <a:prstGeom prst="line">
              <a:avLst/>
            </a:prstGeom>
            <a:ln w="13970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1ABCDF40-4902-4C50-830F-5CE135EEF042}"/>
                </a:ext>
              </a:extLst>
            </p:cNvPr>
            <p:cNvCxnSpPr>
              <a:cxnSpLocks/>
            </p:cNvCxnSpPr>
            <p:nvPr/>
          </p:nvCxnSpPr>
          <p:spPr>
            <a:xfrm>
              <a:off x="4222970" y="5630846"/>
              <a:ext cx="557829" cy="70826"/>
            </a:xfrm>
            <a:prstGeom prst="line">
              <a:avLst/>
            </a:prstGeom>
            <a:ln w="13970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4CEB0A51-3095-4CAD-98D0-A035BEC7BF90}"/>
              </a:ext>
            </a:extLst>
          </p:cNvPr>
          <p:cNvGrpSpPr/>
          <p:nvPr/>
        </p:nvGrpSpPr>
        <p:grpSpPr>
          <a:xfrm>
            <a:off x="3432838" y="2067225"/>
            <a:ext cx="8003787" cy="4467919"/>
            <a:chOff x="3432839" y="2067226"/>
            <a:chExt cx="6785664" cy="4257926"/>
          </a:xfrm>
        </p:grpSpPr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E9D63A37-6964-4974-846E-92F4D4CD32D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776405" y="5185594"/>
              <a:ext cx="104984" cy="353148"/>
            </a:xfrm>
            <a:prstGeom prst="line">
              <a:avLst/>
            </a:prstGeom>
            <a:ln w="13970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7" name="Group 36">
              <a:extLst>
                <a:ext uri="{FF2B5EF4-FFF2-40B4-BE49-F238E27FC236}">
                  <a16:creationId xmlns:a16="http://schemas.microsoft.com/office/drawing/2014/main" id="{73D4A71F-8249-4324-951B-5BF610B7516B}"/>
                </a:ext>
              </a:extLst>
            </p:cNvPr>
            <p:cNvGrpSpPr/>
            <p:nvPr/>
          </p:nvGrpSpPr>
          <p:grpSpPr>
            <a:xfrm rot="21448252">
              <a:off x="3432839" y="2067226"/>
              <a:ext cx="6785664" cy="4257926"/>
              <a:chOff x="1073961" y="3102398"/>
              <a:chExt cx="4791319" cy="3362933"/>
            </a:xfrm>
          </p:grpSpPr>
          <p:cxnSp>
            <p:nvCxnSpPr>
              <p:cNvPr id="38" name="Straight Connector 37">
                <a:extLst>
                  <a:ext uri="{FF2B5EF4-FFF2-40B4-BE49-F238E27FC236}">
                    <a16:creationId xmlns:a16="http://schemas.microsoft.com/office/drawing/2014/main" id="{61C26271-5DB2-4698-9DAB-C74DF4DFBCF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073961" y="3102398"/>
                <a:ext cx="1725510" cy="1033504"/>
              </a:xfrm>
              <a:prstGeom prst="line">
                <a:avLst/>
              </a:prstGeom>
              <a:ln w="139700">
                <a:solidFill>
                  <a:srgbClr val="FFFF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Straight Connector 38">
                <a:extLst>
                  <a:ext uri="{FF2B5EF4-FFF2-40B4-BE49-F238E27FC236}">
                    <a16:creationId xmlns:a16="http://schemas.microsoft.com/office/drawing/2014/main" id="{9854FD3E-2322-4260-964D-5844B35E157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936716" y="3981157"/>
                <a:ext cx="930063" cy="173421"/>
              </a:xfrm>
              <a:prstGeom prst="line">
                <a:avLst/>
              </a:prstGeom>
              <a:ln w="139700">
                <a:solidFill>
                  <a:srgbClr val="FFFF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" name="Straight Connector 39">
                <a:extLst>
                  <a:ext uri="{FF2B5EF4-FFF2-40B4-BE49-F238E27FC236}">
                    <a16:creationId xmlns:a16="http://schemas.microsoft.com/office/drawing/2014/main" id="{2B104C6E-5069-417C-983D-14A85F25B0D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897577" y="4154578"/>
                <a:ext cx="1294595" cy="1476268"/>
              </a:xfrm>
              <a:prstGeom prst="line">
                <a:avLst/>
              </a:prstGeom>
              <a:ln w="139700">
                <a:solidFill>
                  <a:srgbClr val="FFFF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" name="Straight Connector 40">
                <a:extLst>
                  <a:ext uri="{FF2B5EF4-FFF2-40B4-BE49-F238E27FC236}">
                    <a16:creationId xmlns:a16="http://schemas.microsoft.com/office/drawing/2014/main" id="{73852C1C-159A-4645-8909-E1B73B23BFD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327985" y="5630846"/>
                <a:ext cx="771961" cy="207410"/>
              </a:xfrm>
              <a:prstGeom prst="line">
                <a:avLst/>
              </a:prstGeom>
              <a:ln w="139700">
                <a:solidFill>
                  <a:srgbClr val="FFFF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" name="Straight Connector 41">
                <a:extLst>
                  <a:ext uri="{FF2B5EF4-FFF2-40B4-BE49-F238E27FC236}">
                    <a16:creationId xmlns:a16="http://schemas.microsoft.com/office/drawing/2014/main" id="{E176FE6F-2C4A-4FE2-A831-6FAF236BD1B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807585" y="5772498"/>
                <a:ext cx="1002372" cy="529828"/>
              </a:xfrm>
              <a:prstGeom prst="line">
                <a:avLst/>
              </a:prstGeom>
              <a:ln w="139700">
                <a:solidFill>
                  <a:srgbClr val="FFFF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Straight Connector 42">
                <a:extLst>
                  <a:ext uri="{FF2B5EF4-FFF2-40B4-BE49-F238E27FC236}">
                    <a16:creationId xmlns:a16="http://schemas.microsoft.com/office/drawing/2014/main" id="{E6586341-11B8-4632-B091-EB68CF9CCF96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5697415" y="6322768"/>
                <a:ext cx="167865" cy="142563"/>
              </a:xfrm>
              <a:prstGeom prst="line">
                <a:avLst/>
              </a:prstGeom>
              <a:ln w="139700">
                <a:solidFill>
                  <a:srgbClr val="FFFF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" name="Straight Connector 43">
                <a:extLst>
                  <a:ext uri="{FF2B5EF4-FFF2-40B4-BE49-F238E27FC236}">
                    <a16:creationId xmlns:a16="http://schemas.microsoft.com/office/drawing/2014/main" id="{EA7C442A-5968-40BB-837A-8B6AB7DCE23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222970" y="5630846"/>
                <a:ext cx="557829" cy="70826"/>
              </a:xfrm>
              <a:prstGeom prst="line">
                <a:avLst/>
              </a:prstGeom>
              <a:ln w="139700">
                <a:solidFill>
                  <a:srgbClr val="FFFF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2075053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996</TotalTime>
  <Words>145</Words>
  <Application>Microsoft Office PowerPoint</Application>
  <PresentationFormat>Widescreen</PresentationFormat>
  <Paragraphs>44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Robert Tulip</dc:creator>
  <cp:lastModifiedBy>Robert Tulip</cp:lastModifiedBy>
  <cp:revision>63</cp:revision>
  <dcterms:created xsi:type="dcterms:W3CDTF">2018-01-31T07:05:01Z</dcterms:created>
  <dcterms:modified xsi:type="dcterms:W3CDTF">2018-04-22T19:39:55Z</dcterms:modified>
  <cp:contentStatus>Final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MarkAsFinal">
    <vt:bool>true</vt:bool>
  </property>
</Properties>
</file>